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 id="2147483674" r:id="rId2"/>
  </p:sldMasterIdLst>
  <p:notesMasterIdLst>
    <p:notesMasterId r:id="rId45"/>
  </p:notesMasterIdLst>
  <p:sldIdLst>
    <p:sldId id="256" r:id="rId3"/>
    <p:sldId id="257" r:id="rId4"/>
    <p:sldId id="299" r:id="rId5"/>
    <p:sldId id="258" r:id="rId6"/>
    <p:sldId id="297"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76" r:id="rId4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104" autoAdjust="0"/>
  </p:normalViewPr>
  <p:slideViewPr>
    <p:cSldViewPr snapToGrid="0">
      <p:cViewPr varScale="1">
        <p:scale>
          <a:sx n="109" d="100"/>
          <a:sy n="109" d="100"/>
        </p:scale>
        <p:origin x="6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vya sree Senugala" userId="55e1be652e5540d6" providerId="LiveId" clId="{31C505D4-3D6F-4FA6-A78F-D86B2D8D3DD5}"/>
    <pc:docChg chg="undo custSel addSld delSld modSld sldOrd">
      <pc:chgData name="Kavya sree Senugala" userId="55e1be652e5540d6" providerId="LiveId" clId="{31C505D4-3D6F-4FA6-A78F-D86B2D8D3DD5}" dt="2024-01-05T12:45:52.085" v="902" actId="20577"/>
      <pc:docMkLst>
        <pc:docMk/>
      </pc:docMkLst>
      <pc:sldChg chg="modSp mod modClrScheme chgLayout">
        <pc:chgData name="Kavya sree Senugala" userId="55e1be652e5540d6" providerId="LiveId" clId="{31C505D4-3D6F-4FA6-A78F-D86B2D8D3DD5}" dt="2024-01-05T12:45:52.085" v="902" actId="20577"/>
        <pc:sldMkLst>
          <pc:docMk/>
          <pc:sldMk cId="0" sldId="256"/>
        </pc:sldMkLst>
        <pc:spChg chg="mod ord">
          <ac:chgData name="Kavya sree Senugala" userId="55e1be652e5540d6" providerId="LiveId" clId="{31C505D4-3D6F-4FA6-A78F-D86B2D8D3DD5}" dt="2024-01-05T12:16:56.802" v="499" actId="14100"/>
          <ac:spMkLst>
            <pc:docMk/>
            <pc:sldMk cId="0" sldId="256"/>
            <ac:spMk id="257" creationId="{00000000-0000-0000-0000-000000000000}"/>
          </ac:spMkLst>
        </pc:spChg>
        <pc:spChg chg="mod ord">
          <ac:chgData name="Kavya sree Senugala" userId="55e1be652e5540d6" providerId="LiveId" clId="{31C505D4-3D6F-4FA6-A78F-D86B2D8D3DD5}" dt="2024-01-05T12:45:52.085" v="902" actId="20577"/>
          <ac:spMkLst>
            <pc:docMk/>
            <pc:sldMk cId="0" sldId="256"/>
            <ac:spMk id="258" creationId="{00000000-0000-0000-0000-000000000000}"/>
          </ac:spMkLst>
        </pc:spChg>
        <pc:picChg chg="mod ord">
          <ac:chgData name="Kavya sree Senugala" userId="55e1be652e5540d6" providerId="LiveId" clId="{31C505D4-3D6F-4FA6-A78F-D86B2D8D3DD5}" dt="2024-01-05T12:42:52.882" v="893" actId="1076"/>
          <ac:picMkLst>
            <pc:docMk/>
            <pc:sldMk cId="0" sldId="256"/>
            <ac:picMk id="256" creationId="{00000000-0000-0000-0000-000000000000}"/>
          </ac:picMkLst>
        </pc:picChg>
      </pc:sldChg>
      <pc:sldChg chg="delSp modSp mod modClrScheme chgLayout">
        <pc:chgData name="Kavya sree Senugala" userId="55e1be652e5540d6" providerId="LiveId" clId="{31C505D4-3D6F-4FA6-A78F-D86B2D8D3DD5}" dt="2024-01-05T11:51:11.684" v="28" actId="21"/>
        <pc:sldMkLst>
          <pc:docMk/>
          <pc:sldMk cId="0" sldId="257"/>
        </pc:sldMkLst>
        <pc:spChg chg="mod ord">
          <ac:chgData name="Kavya sree Senugala" userId="55e1be652e5540d6" providerId="LiveId" clId="{31C505D4-3D6F-4FA6-A78F-D86B2D8D3DD5}" dt="2024-01-05T11:44:39.292" v="3" actId="14100"/>
          <ac:spMkLst>
            <pc:docMk/>
            <pc:sldMk cId="0" sldId="257"/>
            <ac:spMk id="263" creationId="{00000000-0000-0000-0000-000000000000}"/>
          </ac:spMkLst>
        </pc:spChg>
        <pc:spChg chg="mod ord">
          <ac:chgData name="Kavya sree Senugala" userId="55e1be652e5540d6" providerId="LiveId" clId="{31C505D4-3D6F-4FA6-A78F-D86B2D8D3DD5}" dt="2024-01-05T11:49:01.219" v="26" actId="14100"/>
          <ac:spMkLst>
            <pc:docMk/>
            <pc:sldMk cId="0" sldId="257"/>
            <ac:spMk id="266" creationId="{00000000-0000-0000-0000-000000000000}"/>
          </ac:spMkLst>
        </pc:spChg>
        <pc:spChg chg="mod ord">
          <ac:chgData name="Kavya sree Senugala" userId="55e1be652e5540d6" providerId="LiveId" clId="{31C505D4-3D6F-4FA6-A78F-D86B2D8D3DD5}" dt="2024-01-05T11:48:29.957" v="25" actId="1076"/>
          <ac:spMkLst>
            <pc:docMk/>
            <pc:sldMk cId="0" sldId="257"/>
            <ac:spMk id="267" creationId="{00000000-0000-0000-0000-000000000000}"/>
          </ac:spMkLst>
        </pc:spChg>
        <pc:spChg chg="del mod ord">
          <ac:chgData name="Kavya sree Senugala" userId="55e1be652e5540d6" providerId="LiveId" clId="{31C505D4-3D6F-4FA6-A78F-D86B2D8D3DD5}" dt="2024-01-05T11:51:11.684" v="28" actId="21"/>
          <ac:spMkLst>
            <pc:docMk/>
            <pc:sldMk cId="0" sldId="257"/>
            <ac:spMk id="268" creationId="{00000000-0000-0000-0000-000000000000}"/>
          </ac:spMkLst>
        </pc:spChg>
        <pc:picChg chg="mod ord">
          <ac:chgData name="Kavya sree Senugala" userId="55e1be652e5540d6" providerId="LiveId" clId="{31C505D4-3D6F-4FA6-A78F-D86B2D8D3DD5}" dt="2024-01-05T11:44:18.373" v="1" actId="700"/>
          <ac:picMkLst>
            <pc:docMk/>
            <pc:sldMk cId="0" sldId="257"/>
            <ac:picMk id="264" creationId="{00000000-0000-0000-0000-000000000000}"/>
          </ac:picMkLst>
        </pc:picChg>
      </pc:sldChg>
      <pc:sldChg chg="delSp modSp mod modClrScheme chgLayout">
        <pc:chgData name="Kavya sree Senugala" userId="55e1be652e5540d6" providerId="LiveId" clId="{31C505D4-3D6F-4FA6-A78F-D86B2D8D3DD5}" dt="2024-01-05T11:51:17.316" v="29" actId="21"/>
        <pc:sldMkLst>
          <pc:docMk/>
          <pc:sldMk cId="0" sldId="258"/>
        </pc:sldMkLst>
        <pc:spChg chg="mod ord">
          <ac:chgData name="Kavya sree Senugala" userId="55e1be652e5540d6" providerId="LiveId" clId="{31C505D4-3D6F-4FA6-A78F-D86B2D8D3DD5}" dt="2024-01-05T11:44:50.118" v="4" actId="700"/>
          <ac:spMkLst>
            <pc:docMk/>
            <pc:sldMk cId="0" sldId="258"/>
            <ac:spMk id="275" creationId="{00000000-0000-0000-0000-000000000000}"/>
          </ac:spMkLst>
        </pc:spChg>
        <pc:spChg chg="del">
          <ac:chgData name="Kavya sree Senugala" userId="55e1be652e5540d6" providerId="LiveId" clId="{31C505D4-3D6F-4FA6-A78F-D86B2D8D3DD5}" dt="2024-01-05T11:44:50.118" v="4" actId="700"/>
          <ac:spMkLst>
            <pc:docMk/>
            <pc:sldMk cId="0" sldId="258"/>
            <ac:spMk id="276" creationId="{00000000-0000-0000-0000-000000000000}"/>
          </ac:spMkLst>
        </pc:spChg>
        <pc:spChg chg="mod ord">
          <ac:chgData name="Kavya sree Senugala" userId="55e1be652e5540d6" providerId="LiveId" clId="{31C505D4-3D6F-4FA6-A78F-D86B2D8D3DD5}" dt="2024-01-05T11:44:50.118" v="4" actId="700"/>
          <ac:spMkLst>
            <pc:docMk/>
            <pc:sldMk cId="0" sldId="258"/>
            <ac:spMk id="277" creationId="{00000000-0000-0000-0000-000000000000}"/>
          </ac:spMkLst>
        </pc:spChg>
        <pc:spChg chg="del mod ord">
          <ac:chgData name="Kavya sree Senugala" userId="55e1be652e5540d6" providerId="LiveId" clId="{31C505D4-3D6F-4FA6-A78F-D86B2D8D3DD5}" dt="2024-01-05T11:51:17.316" v="29" actId="21"/>
          <ac:spMkLst>
            <pc:docMk/>
            <pc:sldMk cId="0" sldId="258"/>
            <ac:spMk id="278" creationId="{00000000-0000-0000-0000-000000000000}"/>
          </ac:spMkLst>
        </pc:spChg>
        <pc:picChg chg="mod ord">
          <ac:chgData name="Kavya sree Senugala" userId="55e1be652e5540d6" providerId="LiveId" clId="{31C505D4-3D6F-4FA6-A78F-D86B2D8D3DD5}" dt="2024-01-05T11:44:50.118" v="4" actId="700"/>
          <ac:picMkLst>
            <pc:docMk/>
            <pc:sldMk cId="0" sldId="258"/>
            <ac:picMk id="273" creationId="{00000000-0000-0000-0000-000000000000}"/>
          </ac:picMkLst>
        </pc:picChg>
      </pc:sldChg>
      <pc:sldChg chg="delSp modSp mod modClrScheme chgLayout">
        <pc:chgData name="Kavya sree Senugala" userId="55e1be652e5540d6" providerId="LiveId" clId="{31C505D4-3D6F-4FA6-A78F-D86B2D8D3DD5}" dt="2024-01-05T11:51:05.265" v="27" actId="21"/>
        <pc:sldMkLst>
          <pc:docMk/>
          <pc:sldMk cId="0" sldId="259"/>
        </pc:sldMkLst>
        <pc:spChg chg="mod ord">
          <ac:chgData name="Kavya sree Senugala" userId="55e1be652e5540d6" providerId="LiveId" clId="{31C505D4-3D6F-4FA6-A78F-D86B2D8D3DD5}" dt="2024-01-05T11:44:56.972" v="5" actId="700"/>
          <ac:spMkLst>
            <pc:docMk/>
            <pc:sldMk cId="0" sldId="259"/>
            <ac:spMk id="285" creationId="{00000000-0000-0000-0000-000000000000}"/>
          </ac:spMkLst>
        </pc:spChg>
        <pc:spChg chg="del mod ord">
          <ac:chgData name="Kavya sree Senugala" userId="55e1be652e5540d6" providerId="LiveId" clId="{31C505D4-3D6F-4FA6-A78F-D86B2D8D3DD5}" dt="2024-01-05T11:51:05.265" v="27" actId="21"/>
          <ac:spMkLst>
            <pc:docMk/>
            <pc:sldMk cId="0" sldId="259"/>
            <ac:spMk id="286" creationId="{00000000-0000-0000-0000-000000000000}"/>
          </ac:spMkLst>
        </pc:spChg>
      </pc:sldChg>
      <pc:sldChg chg="delSp modSp mod modClrScheme chgLayout">
        <pc:chgData name="Kavya sree Senugala" userId="55e1be652e5540d6" providerId="LiveId" clId="{31C505D4-3D6F-4FA6-A78F-D86B2D8D3DD5}" dt="2024-01-05T11:51:45.597" v="32" actId="14100"/>
        <pc:sldMkLst>
          <pc:docMk/>
          <pc:sldMk cId="0" sldId="260"/>
        </pc:sldMkLst>
        <pc:spChg chg="mod ord">
          <ac:chgData name="Kavya sree Senugala" userId="55e1be652e5540d6" providerId="LiveId" clId="{31C505D4-3D6F-4FA6-A78F-D86B2D8D3DD5}" dt="2024-01-05T11:45:03.322" v="6" actId="700"/>
          <ac:spMkLst>
            <pc:docMk/>
            <pc:sldMk cId="0" sldId="260"/>
            <ac:spMk id="292" creationId="{00000000-0000-0000-0000-000000000000}"/>
          </ac:spMkLst>
        </pc:spChg>
        <pc:spChg chg="mod ord">
          <ac:chgData name="Kavya sree Senugala" userId="55e1be652e5540d6" providerId="LiveId" clId="{31C505D4-3D6F-4FA6-A78F-D86B2D8D3DD5}" dt="2024-01-05T11:45:03.322" v="6" actId="700"/>
          <ac:spMkLst>
            <pc:docMk/>
            <pc:sldMk cId="0" sldId="260"/>
            <ac:spMk id="293" creationId="{00000000-0000-0000-0000-000000000000}"/>
          </ac:spMkLst>
        </pc:spChg>
        <pc:spChg chg="del mod ord">
          <ac:chgData name="Kavya sree Senugala" userId="55e1be652e5540d6" providerId="LiveId" clId="{31C505D4-3D6F-4FA6-A78F-D86B2D8D3DD5}" dt="2024-01-05T11:51:23.222" v="30" actId="21"/>
          <ac:spMkLst>
            <pc:docMk/>
            <pc:sldMk cId="0" sldId="260"/>
            <ac:spMk id="294" creationId="{00000000-0000-0000-0000-000000000000}"/>
          </ac:spMkLst>
        </pc:spChg>
        <pc:spChg chg="mod">
          <ac:chgData name="Kavya sree Senugala" userId="55e1be652e5540d6" providerId="LiveId" clId="{31C505D4-3D6F-4FA6-A78F-D86B2D8D3DD5}" dt="2024-01-05T11:51:45.597" v="32" actId="14100"/>
          <ac:spMkLst>
            <pc:docMk/>
            <pc:sldMk cId="0" sldId="260"/>
            <ac:spMk id="296" creationId="{00000000-0000-0000-0000-000000000000}"/>
          </ac:spMkLst>
        </pc:spChg>
        <pc:picChg chg="mod ord">
          <ac:chgData name="Kavya sree Senugala" userId="55e1be652e5540d6" providerId="LiveId" clId="{31C505D4-3D6F-4FA6-A78F-D86B2D8D3DD5}" dt="2024-01-05T11:45:03.322" v="6" actId="700"/>
          <ac:picMkLst>
            <pc:docMk/>
            <pc:sldMk cId="0" sldId="260"/>
            <ac:picMk id="295" creationId="{00000000-0000-0000-0000-000000000000}"/>
          </ac:picMkLst>
        </pc:picChg>
      </pc:sldChg>
      <pc:sldChg chg="delSp modSp mod modClrScheme chgLayout">
        <pc:chgData name="Kavya sree Senugala" userId="55e1be652e5540d6" providerId="LiveId" clId="{31C505D4-3D6F-4FA6-A78F-D86B2D8D3DD5}" dt="2024-01-05T11:52:01.719" v="33" actId="21"/>
        <pc:sldMkLst>
          <pc:docMk/>
          <pc:sldMk cId="0" sldId="261"/>
        </pc:sldMkLst>
        <pc:spChg chg="mod ord">
          <ac:chgData name="Kavya sree Senugala" userId="55e1be652e5540d6" providerId="LiveId" clId="{31C505D4-3D6F-4FA6-A78F-D86B2D8D3DD5}" dt="2024-01-05T11:45:09.849" v="7" actId="700"/>
          <ac:spMkLst>
            <pc:docMk/>
            <pc:sldMk cId="0" sldId="261"/>
            <ac:spMk id="301" creationId="{00000000-0000-0000-0000-000000000000}"/>
          </ac:spMkLst>
        </pc:spChg>
        <pc:spChg chg="del mod ord">
          <ac:chgData name="Kavya sree Senugala" userId="55e1be652e5540d6" providerId="LiveId" clId="{31C505D4-3D6F-4FA6-A78F-D86B2D8D3DD5}" dt="2024-01-05T11:52:01.719" v="33" actId="21"/>
          <ac:spMkLst>
            <pc:docMk/>
            <pc:sldMk cId="0" sldId="261"/>
            <ac:spMk id="302" creationId="{00000000-0000-0000-0000-000000000000}"/>
          </ac:spMkLst>
        </pc:spChg>
      </pc:sldChg>
      <pc:sldChg chg="delSp modSp mod modClrScheme chgLayout">
        <pc:chgData name="Kavya sree Senugala" userId="55e1be652e5540d6" providerId="LiveId" clId="{31C505D4-3D6F-4FA6-A78F-D86B2D8D3DD5}" dt="2024-01-05T11:59:03.112" v="134" actId="20577"/>
        <pc:sldMkLst>
          <pc:docMk/>
          <pc:sldMk cId="0" sldId="262"/>
        </pc:sldMkLst>
        <pc:spChg chg="mod ord">
          <ac:chgData name="Kavya sree Senugala" userId="55e1be652e5540d6" providerId="LiveId" clId="{31C505D4-3D6F-4FA6-A78F-D86B2D8D3DD5}" dt="2024-01-05T11:45:15.963" v="8" actId="700"/>
          <ac:spMkLst>
            <pc:docMk/>
            <pc:sldMk cId="0" sldId="262"/>
            <ac:spMk id="308" creationId="{00000000-0000-0000-0000-000000000000}"/>
          </ac:spMkLst>
        </pc:spChg>
        <pc:spChg chg="del mod ord">
          <ac:chgData name="Kavya sree Senugala" userId="55e1be652e5540d6" providerId="LiveId" clId="{31C505D4-3D6F-4FA6-A78F-D86B2D8D3DD5}" dt="2024-01-05T11:52:08.309" v="34" actId="21"/>
          <ac:spMkLst>
            <pc:docMk/>
            <pc:sldMk cId="0" sldId="262"/>
            <ac:spMk id="309" creationId="{00000000-0000-0000-0000-000000000000}"/>
          </ac:spMkLst>
        </pc:spChg>
        <pc:spChg chg="mod ord">
          <ac:chgData name="Kavya sree Senugala" userId="55e1be652e5540d6" providerId="LiveId" clId="{31C505D4-3D6F-4FA6-A78F-D86B2D8D3DD5}" dt="2024-01-05T11:59:03.112" v="134" actId="20577"/>
          <ac:spMkLst>
            <pc:docMk/>
            <pc:sldMk cId="0" sldId="262"/>
            <ac:spMk id="310" creationId="{00000000-0000-0000-0000-000000000000}"/>
          </ac:spMkLst>
        </pc:spChg>
      </pc:sldChg>
      <pc:sldChg chg="delSp modSp mod modClrScheme chgLayout">
        <pc:chgData name="Kavya sree Senugala" userId="55e1be652e5540d6" providerId="LiveId" clId="{31C505D4-3D6F-4FA6-A78F-D86B2D8D3DD5}" dt="2024-01-05T11:52:14.631" v="35" actId="21"/>
        <pc:sldMkLst>
          <pc:docMk/>
          <pc:sldMk cId="0" sldId="263"/>
        </pc:sldMkLst>
        <pc:spChg chg="mod ord">
          <ac:chgData name="Kavya sree Senugala" userId="55e1be652e5540d6" providerId="LiveId" clId="{31C505D4-3D6F-4FA6-A78F-D86B2D8D3DD5}" dt="2024-01-05T11:45:23.721" v="9" actId="700"/>
          <ac:spMkLst>
            <pc:docMk/>
            <pc:sldMk cId="0" sldId="263"/>
            <ac:spMk id="317" creationId="{00000000-0000-0000-0000-000000000000}"/>
          </ac:spMkLst>
        </pc:spChg>
        <pc:spChg chg="del mod ord">
          <ac:chgData name="Kavya sree Senugala" userId="55e1be652e5540d6" providerId="LiveId" clId="{31C505D4-3D6F-4FA6-A78F-D86B2D8D3DD5}" dt="2024-01-05T11:52:14.631" v="35" actId="21"/>
          <ac:spMkLst>
            <pc:docMk/>
            <pc:sldMk cId="0" sldId="263"/>
            <ac:spMk id="318" creationId="{00000000-0000-0000-0000-000000000000}"/>
          </ac:spMkLst>
        </pc:spChg>
      </pc:sldChg>
      <pc:sldChg chg="delSp modSp mod modClrScheme chgLayout">
        <pc:chgData name="Kavya sree Senugala" userId="55e1be652e5540d6" providerId="LiveId" clId="{31C505D4-3D6F-4FA6-A78F-D86B2D8D3DD5}" dt="2024-01-05T11:52:24.363" v="36" actId="21"/>
        <pc:sldMkLst>
          <pc:docMk/>
          <pc:sldMk cId="0" sldId="264"/>
        </pc:sldMkLst>
        <pc:spChg chg="mod ord">
          <ac:chgData name="Kavya sree Senugala" userId="55e1be652e5540d6" providerId="LiveId" clId="{31C505D4-3D6F-4FA6-A78F-D86B2D8D3DD5}" dt="2024-01-05T11:45:30.293" v="10" actId="700"/>
          <ac:spMkLst>
            <pc:docMk/>
            <pc:sldMk cId="0" sldId="264"/>
            <ac:spMk id="325" creationId="{00000000-0000-0000-0000-000000000000}"/>
          </ac:spMkLst>
        </pc:spChg>
        <pc:spChg chg="del mod ord">
          <ac:chgData name="Kavya sree Senugala" userId="55e1be652e5540d6" providerId="LiveId" clId="{31C505D4-3D6F-4FA6-A78F-D86B2D8D3DD5}" dt="2024-01-05T11:52:24.363" v="36" actId="21"/>
          <ac:spMkLst>
            <pc:docMk/>
            <pc:sldMk cId="0" sldId="264"/>
            <ac:spMk id="326" creationId="{00000000-0000-0000-0000-000000000000}"/>
          </ac:spMkLst>
        </pc:spChg>
      </pc:sldChg>
      <pc:sldChg chg="delSp modSp mod modClrScheme chgLayout">
        <pc:chgData name="Kavya sree Senugala" userId="55e1be652e5540d6" providerId="LiveId" clId="{31C505D4-3D6F-4FA6-A78F-D86B2D8D3DD5}" dt="2024-01-05T11:52:29.205" v="37" actId="21"/>
        <pc:sldMkLst>
          <pc:docMk/>
          <pc:sldMk cId="0" sldId="265"/>
        </pc:sldMkLst>
        <pc:spChg chg="mod ord">
          <ac:chgData name="Kavya sree Senugala" userId="55e1be652e5540d6" providerId="LiveId" clId="{31C505D4-3D6F-4FA6-A78F-D86B2D8D3DD5}" dt="2024-01-05T11:45:36.302" v="11" actId="700"/>
          <ac:spMkLst>
            <pc:docMk/>
            <pc:sldMk cId="0" sldId="265"/>
            <ac:spMk id="334" creationId="{00000000-0000-0000-0000-000000000000}"/>
          </ac:spMkLst>
        </pc:spChg>
        <pc:spChg chg="del mod ord">
          <ac:chgData name="Kavya sree Senugala" userId="55e1be652e5540d6" providerId="LiveId" clId="{31C505D4-3D6F-4FA6-A78F-D86B2D8D3DD5}" dt="2024-01-05T11:52:29.205" v="37" actId="21"/>
          <ac:spMkLst>
            <pc:docMk/>
            <pc:sldMk cId="0" sldId="265"/>
            <ac:spMk id="335" creationId="{00000000-0000-0000-0000-000000000000}"/>
          </ac:spMkLst>
        </pc:spChg>
      </pc:sldChg>
      <pc:sldChg chg="delSp modSp mod modClrScheme chgLayout">
        <pc:chgData name="Kavya sree Senugala" userId="55e1be652e5540d6" providerId="LiveId" clId="{31C505D4-3D6F-4FA6-A78F-D86B2D8D3DD5}" dt="2024-01-05T12:00:22.025" v="151" actId="20577"/>
        <pc:sldMkLst>
          <pc:docMk/>
          <pc:sldMk cId="0" sldId="266"/>
        </pc:sldMkLst>
        <pc:spChg chg="mod ord">
          <ac:chgData name="Kavya sree Senugala" userId="55e1be652e5540d6" providerId="LiveId" clId="{31C505D4-3D6F-4FA6-A78F-D86B2D8D3DD5}" dt="2024-01-05T11:45:43.723" v="12" actId="700"/>
          <ac:spMkLst>
            <pc:docMk/>
            <pc:sldMk cId="0" sldId="266"/>
            <ac:spMk id="342" creationId="{00000000-0000-0000-0000-000000000000}"/>
          </ac:spMkLst>
        </pc:spChg>
        <pc:spChg chg="del mod ord">
          <ac:chgData name="Kavya sree Senugala" userId="55e1be652e5540d6" providerId="LiveId" clId="{31C505D4-3D6F-4FA6-A78F-D86B2D8D3DD5}" dt="2024-01-05T11:52:34.781" v="38" actId="21"/>
          <ac:spMkLst>
            <pc:docMk/>
            <pc:sldMk cId="0" sldId="266"/>
            <ac:spMk id="343" creationId="{00000000-0000-0000-0000-000000000000}"/>
          </ac:spMkLst>
        </pc:spChg>
        <pc:spChg chg="mod ord">
          <ac:chgData name="Kavya sree Senugala" userId="55e1be652e5540d6" providerId="LiveId" clId="{31C505D4-3D6F-4FA6-A78F-D86B2D8D3DD5}" dt="2024-01-05T12:00:22.025" v="151" actId="20577"/>
          <ac:spMkLst>
            <pc:docMk/>
            <pc:sldMk cId="0" sldId="266"/>
            <ac:spMk id="344" creationId="{00000000-0000-0000-0000-000000000000}"/>
          </ac:spMkLst>
        </pc:spChg>
      </pc:sldChg>
      <pc:sldChg chg="delSp modSp mod modClrScheme chgLayout">
        <pc:chgData name="Kavya sree Senugala" userId="55e1be652e5540d6" providerId="LiveId" clId="{31C505D4-3D6F-4FA6-A78F-D86B2D8D3DD5}" dt="2024-01-05T12:00:15.473" v="150" actId="20577"/>
        <pc:sldMkLst>
          <pc:docMk/>
          <pc:sldMk cId="0" sldId="267"/>
        </pc:sldMkLst>
        <pc:spChg chg="mod ord">
          <ac:chgData name="Kavya sree Senugala" userId="55e1be652e5540d6" providerId="LiveId" clId="{31C505D4-3D6F-4FA6-A78F-D86B2D8D3DD5}" dt="2024-01-05T11:45:51.437" v="13" actId="700"/>
          <ac:spMkLst>
            <pc:docMk/>
            <pc:sldMk cId="0" sldId="267"/>
            <ac:spMk id="350" creationId="{00000000-0000-0000-0000-000000000000}"/>
          </ac:spMkLst>
        </pc:spChg>
        <pc:spChg chg="del mod ord">
          <ac:chgData name="Kavya sree Senugala" userId="55e1be652e5540d6" providerId="LiveId" clId="{31C505D4-3D6F-4FA6-A78F-D86B2D8D3DD5}" dt="2024-01-05T11:52:40.403" v="39" actId="21"/>
          <ac:spMkLst>
            <pc:docMk/>
            <pc:sldMk cId="0" sldId="267"/>
            <ac:spMk id="351" creationId="{00000000-0000-0000-0000-000000000000}"/>
          </ac:spMkLst>
        </pc:spChg>
        <pc:spChg chg="mod ord">
          <ac:chgData name="Kavya sree Senugala" userId="55e1be652e5540d6" providerId="LiveId" clId="{31C505D4-3D6F-4FA6-A78F-D86B2D8D3DD5}" dt="2024-01-05T12:00:15.473" v="150" actId="20577"/>
          <ac:spMkLst>
            <pc:docMk/>
            <pc:sldMk cId="0" sldId="267"/>
            <ac:spMk id="352" creationId="{00000000-0000-0000-0000-000000000000}"/>
          </ac:spMkLst>
        </pc:spChg>
      </pc:sldChg>
      <pc:sldChg chg="delSp modSp mod modClrScheme chgLayout">
        <pc:chgData name="Kavya sree Senugala" userId="55e1be652e5540d6" providerId="LiveId" clId="{31C505D4-3D6F-4FA6-A78F-D86B2D8D3DD5}" dt="2024-01-05T11:52:44.584" v="40" actId="21"/>
        <pc:sldMkLst>
          <pc:docMk/>
          <pc:sldMk cId="0" sldId="268"/>
        </pc:sldMkLst>
        <pc:spChg chg="mod ord">
          <ac:chgData name="Kavya sree Senugala" userId="55e1be652e5540d6" providerId="LiveId" clId="{31C505D4-3D6F-4FA6-A78F-D86B2D8D3DD5}" dt="2024-01-05T11:45:57.003" v="14" actId="700"/>
          <ac:spMkLst>
            <pc:docMk/>
            <pc:sldMk cId="0" sldId="268"/>
            <ac:spMk id="360" creationId="{00000000-0000-0000-0000-000000000000}"/>
          </ac:spMkLst>
        </pc:spChg>
        <pc:spChg chg="del mod ord">
          <ac:chgData name="Kavya sree Senugala" userId="55e1be652e5540d6" providerId="LiveId" clId="{31C505D4-3D6F-4FA6-A78F-D86B2D8D3DD5}" dt="2024-01-05T11:52:44.584" v="40" actId="21"/>
          <ac:spMkLst>
            <pc:docMk/>
            <pc:sldMk cId="0" sldId="268"/>
            <ac:spMk id="361" creationId="{00000000-0000-0000-0000-000000000000}"/>
          </ac:spMkLst>
        </pc:spChg>
      </pc:sldChg>
      <pc:sldChg chg="delSp modSp mod modClrScheme chgLayout">
        <pc:chgData name="Kavya sree Senugala" userId="55e1be652e5540d6" providerId="LiveId" clId="{31C505D4-3D6F-4FA6-A78F-D86B2D8D3DD5}" dt="2024-01-05T11:52:50.428" v="41" actId="21"/>
        <pc:sldMkLst>
          <pc:docMk/>
          <pc:sldMk cId="0" sldId="269"/>
        </pc:sldMkLst>
        <pc:spChg chg="mod ord">
          <ac:chgData name="Kavya sree Senugala" userId="55e1be652e5540d6" providerId="LiveId" clId="{31C505D4-3D6F-4FA6-A78F-D86B2D8D3DD5}" dt="2024-01-05T11:46:02.632" v="15" actId="700"/>
          <ac:spMkLst>
            <pc:docMk/>
            <pc:sldMk cId="0" sldId="269"/>
            <ac:spMk id="368" creationId="{00000000-0000-0000-0000-000000000000}"/>
          </ac:spMkLst>
        </pc:spChg>
        <pc:spChg chg="del mod ord">
          <ac:chgData name="Kavya sree Senugala" userId="55e1be652e5540d6" providerId="LiveId" clId="{31C505D4-3D6F-4FA6-A78F-D86B2D8D3DD5}" dt="2024-01-05T11:52:50.428" v="41" actId="21"/>
          <ac:spMkLst>
            <pc:docMk/>
            <pc:sldMk cId="0" sldId="269"/>
            <ac:spMk id="369" creationId="{00000000-0000-0000-0000-000000000000}"/>
          </ac:spMkLst>
        </pc:spChg>
      </pc:sldChg>
      <pc:sldChg chg="delSp modSp mod modClrScheme chgLayout">
        <pc:chgData name="Kavya sree Senugala" userId="55e1be652e5540d6" providerId="LiveId" clId="{31C505D4-3D6F-4FA6-A78F-D86B2D8D3DD5}" dt="2024-01-05T11:52:54.607" v="42" actId="21"/>
        <pc:sldMkLst>
          <pc:docMk/>
          <pc:sldMk cId="0" sldId="270"/>
        </pc:sldMkLst>
        <pc:spChg chg="mod ord">
          <ac:chgData name="Kavya sree Senugala" userId="55e1be652e5540d6" providerId="LiveId" clId="{31C505D4-3D6F-4FA6-A78F-D86B2D8D3DD5}" dt="2024-01-05T11:46:08.849" v="16" actId="700"/>
          <ac:spMkLst>
            <pc:docMk/>
            <pc:sldMk cId="0" sldId="270"/>
            <ac:spMk id="378" creationId="{00000000-0000-0000-0000-000000000000}"/>
          </ac:spMkLst>
        </pc:spChg>
        <pc:spChg chg="del mod ord">
          <ac:chgData name="Kavya sree Senugala" userId="55e1be652e5540d6" providerId="LiveId" clId="{31C505D4-3D6F-4FA6-A78F-D86B2D8D3DD5}" dt="2024-01-05T11:52:54.607" v="42" actId="21"/>
          <ac:spMkLst>
            <pc:docMk/>
            <pc:sldMk cId="0" sldId="270"/>
            <ac:spMk id="379" creationId="{00000000-0000-0000-0000-000000000000}"/>
          </ac:spMkLst>
        </pc:spChg>
      </pc:sldChg>
      <pc:sldChg chg="delSp modSp mod modClrScheme chgLayout">
        <pc:chgData name="Kavya sree Senugala" userId="55e1be652e5540d6" providerId="LiveId" clId="{31C505D4-3D6F-4FA6-A78F-D86B2D8D3DD5}" dt="2024-01-05T11:52:59.700" v="43" actId="21"/>
        <pc:sldMkLst>
          <pc:docMk/>
          <pc:sldMk cId="0" sldId="271"/>
        </pc:sldMkLst>
        <pc:spChg chg="mod ord">
          <ac:chgData name="Kavya sree Senugala" userId="55e1be652e5540d6" providerId="LiveId" clId="{31C505D4-3D6F-4FA6-A78F-D86B2D8D3DD5}" dt="2024-01-05T11:46:15.509" v="17" actId="700"/>
          <ac:spMkLst>
            <pc:docMk/>
            <pc:sldMk cId="0" sldId="271"/>
            <ac:spMk id="386" creationId="{00000000-0000-0000-0000-000000000000}"/>
          </ac:spMkLst>
        </pc:spChg>
        <pc:spChg chg="del mod ord">
          <ac:chgData name="Kavya sree Senugala" userId="55e1be652e5540d6" providerId="LiveId" clId="{31C505D4-3D6F-4FA6-A78F-D86B2D8D3DD5}" dt="2024-01-05T11:52:59.700" v="43" actId="21"/>
          <ac:spMkLst>
            <pc:docMk/>
            <pc:sldMk cId="0" sldId="271"/>
            <ac:spMk id="387" creationId="{00000000-0000-0000-0000-000000000000}"/>
          </ac:spMkLst>
        </pc:spChg>
      </pc:sldChg>
      <pc:sldChg chg="delSp modSp mod modClrScheme chgLayout">
        <pc:chgData name="Kavya sree Senugala" userId="55e1be652e5540d6" providerId="LiveId" clId="{31C505D4-3D6F-4FA6-A78F-D86B2D8D3DD5}" dt="2024-01-05T11:53:04.061" v="44" actId="21"/>
        <pc:sldMkLst>
          <pc:docMk/>
          <pc:sldMk cId="0" sldId="272"/>
        </pc:sldMkLst>
        <pc:spChg chg="mod ord">
          <ac:chgData name="Kavya sree Senugala" userId="55e1be652e5540d6" providerId="LiveId" clId="{31C505D4-3D6F-4FA6-A78F-D86B2D8D3DD5}" dt="2024-01-05T11:46:21.186" v="18" actId="700"/>
          <ac:spMkLst>
            <pc:docMk/>
            <pc:sldMk cId="0" sldId="272"/>
            <ac:spMk id="397" creationId="{00000000-0000-0000-0000-000000000000}"/>
          </ac:spMkLst>
        </pc:spChg>
        <pc:spChg chg="del mod ord">
          <ac:chgData name="Kavya sree Senugala" userId="55e1be652e5540d6" providerId="LiveId" clId="{31C505D4-3D6F-4FA6-A78F-D86B2D8D3DD5}" dt="2024-01-05T11:53:04.061" v="44" actId="21"/>
          <ac:spMkLst>
            <pc:docMk/>
            <pc:sldMk cId="0" sldId="272"/>
            <ac:spMk id="398" creationId="{00000000-0000-0000-0000-000000000000}"/>
          </ac:spMkLst>
        </pc:spChg>
      </pc:sldChg>
      <pc:sldChg chg="delSp modSp mod modClrScheme chgLayout">
        <pc:chgData name="Kavya sree Senugala" userId="55e1be652e5540d6" providerId="LiveId" clId="{31C505D4-3D6F-4FA6-A78F-D86B2D8D3DD5}" dt="2024-01-05T11:53:09.342" v="45" actId="21"/>
        <pc:sldMkLst>
          <pc:docMk/>
          <pc:sldMk cId="0" sldId="273"/>
        </pc:sldMkLst>
        <pc:spChg chg="mod ord">
          <ac:chgData name="Kavya sree Senugala" userId="55e1be652e5540d6" providerId="LiveId" clId="{31C505D4-3D6F-4FA6-A78F-D86B2D8D3DD5}" dt="2024-01-05T11:46:26.748" v="19" actId="700"/>
          <ac:spMkLst>
            <pc:docMk/>
            <pc:sldMk cId="0" sldId="273"/>
            <ac:spMk id="409" creationId="{00000000-0000-0000-0000-000000000000}"/>
          </ac:spMkLst>
        </pc:spChg>
        <pc:spChg chg="del mod ord">
          <ac:chgData name="Kavya sree Senugala" userId="55e1be652e5540d6" providerId="LiveId" clId="{31C505D4-3D6F-4FA6-A78F-D86B2D8D3DD5}" dt="2024-01-05T11:53:09.342" v="45" actId="21"/>
          <ac:spMkLst>
            <pc:docMk/>
            <pc:sldMk cId="0" sldId="273"/>
            <ac:spMk id="410" creationId="{00000000-0000-0000-0000-000000000000}"/>
          </ac:spMkLst>
        </pc:spChg>
      </pc:sldChg>
      <pc:sldChg chg="delSp modSp mod modClrScheme chgLayout">
        <pc:chgData name="Kavya sree Senugala" userId="55e1be652e5540d6" providerId="LiveId" clId="{31C505D4-3D6F-4FA6-A78F-D86B2D8D3DD5}" dt="2024-01-05T11:53:13.161" v="46" actId="21"/>
        <pc:sldMkLst>
          <pc:docMk/>
          <pc:sldMk cId="0" sldId="274"/>
        </pc:sldMkLst>
        <pc:spChg chg="mod ord">
          <ac:chgData name="Kavya sree Senugala" userId="55e1be652e5540d6" providerId="LiveId" clId="{31C505D4-3D6F-4FA6-A78F-D86B2D8D3DD5}" dt="2024-01-05T11:46:36.210" v="20" actId="700"/>
          <ac:spMkLst>
            <pc:docMk/>
            <pc:sldMk cId="0" sldId="274"/>
            <ac:spMk id="421" creationId="{00000000-0000-0000-0000-000000000000}"/>
          </ac:spMkLst>
        </pc:spChg>
        <pc:spChg chg="del mod ord">
          <ac:chgData name="Kavya sree Senugala" userId="55e1be652e5540d6" providerId="LiveId" clId="{31C505D4-3D6F-4FA6-A78F-D86B2D8D3DD5}" dt="2024-01-05T11:53:13.161" v="46" actId="21"/>
          <ac:spMkLst>
            <pc:docMk/>
            <pc:sldMk cId="0" sldId="274"/>
            <ac:spMk id="422" creationId="{00000000-0000-0000-0000-000000000000}"/>
          </ac:spMkLst>
        </pc:spChg>
      </pc:sldChg>
      <pc:sldChg chg="delSp modSp mod modClrScheme chgLayout">
        <pc:chgData name="Kavya sree Senugala" userId="55e1be652e5540d6" providerId="LiveId" clId="{31C505D4-3D6F-4FA6-A78F-D86B2D8D3DD5}" dt="2024-01-05T11:53:18.736" v="47" actId="21"/>
        <pc:sldMkLst>
          <pc:docMk/>
          <pc:sldMk cId="0" sldId="275"/>
        </pc:sldMkLst>
        <pc:spChg chg="mod ord">
          <ac:chgData name="Kavya sree Senugala" userId="55e1be652e5540d6" providerId="LiveId" clId="{31C505D4-3D6F-4FA6-A78F-D86B2D8D3DD5}" dt="2024-01-05T11:46:42.132" v="21" actId="700"/>
          <ac:spMkLst>
            <pc:docMk/>
            <pc:sldMk cId="0" sldId="275"/>
            <ac:spMk id="431" creationId="{00000000-0000-0000-0000-000000000000}"/>
          </ac:spMkLst>
        </pc:spChg>
        <pc:spChg chg="del mod ord">
          <ac:chgData name="Kavya sree Senugala" userId="55e1be652e5540d6" providerId="LiveId" clId="{31C505D4-3D6F-4FA6-A78F-D86B2D8D3DD5}" dt="2024-01-05T11:53:18.736" v="47" actId="21"/>
          <ac:spMkLst>
            <pc:docMk/>
            <pc:sldMk cId="0" sldId="275"/>
            <ac:spMk id="432" creationId="{00000000-0000-0000-0000-000000000000}"/>
          </ac:spMkLst>
        </pc:spChg>
      </pc:sldChg>
      <pc:sldChg chg="modSp mod">
        <pc:chgData name="Kavya sree Senugala" userId="55e1be652e5540d6" providerId="LiveId" clId="{31C505D4-3D6F-4FA6-A78F-D86B2D8D3DD5}" dt="2024-01-05T12:42:19.226" v="891" actId="14100"/>
        <pc:sldMkLst>
          <pc:docMk/>
          <pc:sldMk cId="0" sldId="276"/>
        </pc:sldMkLst>
        <pc:picChg chg="mod">
          <ac:chgData name="Kavya sree Senugala" userId="55e1be652e5540d6" providerId="LiveId" clId="{31C505D4-3D6F-4FA6-A78F-D86B2D8D3DD5}" dt="2024-01-05T12:42:19.226" v="891" actId="14100"/>
          <ac:picMkLst>
            <pc:docMk/>
            <pc:sldMk cId="0" sldId="276"/>
            <ac:picMk id="440" creationId="{00000000-0000-0000-0000-000000000000}"/>
          </ac:picMkLst>
        </pc:picChg>
      </pc:sldChg>
      <pc:sldChg chg="modSp mod">
        <pc:chgData name="Kavya sree Senugala" userId="55e1be652e5540d6" providerId="LiveId" clId="{31C505D4-3D6F-4FA6-A78F-D86B2D8D3DD5}" dt="2024-01-05T12:18:36.369" v="632" actId="14100"/>
        <pc:sldMkLst>
          <pc:docMk/>
          <pc:sldMk cId="2843425008" sldId="277"/>
        </pc:sldMkLst>
        <pc:spChg chg="mod">
          <ac:chgData name="Kavya sree Senugala" userId="55e1be652e5540d6" providerId="LiveId" clId="{31C505D4-3D6F-4FA6-A78F-D86B2D8D3DD5}" dt="2024-01-05T12:18:36.369" v="632" actId="14100"/>
          <ac:spMkLst>
            <pc:docMk/>
            <pc:sldMk cId="2843425008" sldId="277"/>
            <ac:spMk id="2" creationId="{00000000-0000-0000-0000-000000000000}"/>
          </ac:spMkLst>
        </pc:spChg>
        <pc:spChg chg="mod">
          <ac:chgData name="Kavya sree Senugala" userId="55e1be652e5540d6" providerId="LiveId" clId="{31C505D4-3D6F-4FA6-A78F-D86B2D8D3DD5}" dt="2024-01-05T12:18:07.556" v="627" actId="5793"/>
          <ac:spMkLst>
            <pc:docMk/>
            <pc:sldMk cId="2843425008" sldId="277"/>
            <ac:spMk id="3" creationId="{00000000-0000-0000-0000-000000000000}"/>
          </ac:spMkLst>
        </pc:spChg>
      </pc:sldChg>
      <pc:sldChg chg="modSp mod">
        <pc:chgData name="Kavya sree Senugala" userId="55e1be652e5540d6" providerId="LiveId" clId="{31C505D4-3D6F-4FA6-A78F-D86B2D8D3DD5}" dt="2024-01-05T12:19:04.214" v="633" actId="113"/>
        <pc:sldMkLst>
          <pc:docMk/>
          <pc:sldMk cId="1548773444" sldId="278"/>
        </pc:sldMkLst>
        <pc:spChg chg="mod">
          <ac:chgData name="Kavya sree Senugala" userId="55e1be652e5540d6" providerId="LiveId" clId="{31C505D4-3D6F-4FA6-A78F-D86B2D8D3DD5}" dt="2024-01-05T12:19:04.214" v="633" actId="113"/>
          <ac:spMkLst>
            <pc:docMk/>
            <pc:sldMk cId="1548773444" sldId="278"/>
            <ac:spMk id="13" creationId="{00000000-0000-0000-0000-000000000000}"/>
          </ac:spMkLst>
        </pc:spChg>
      </pc:sldChg>
      <pc:sldChg chg="modSp mod">
        <pc:chgData name="Kavya sree Senugala" userId="55e1be652e5540d6" providerId="LiveId" clId="{31C505D4-3D6F-4FA6-A78F-D86B2D8D3DD5}" dt="2024-01-05T12:19:14.384" v="634" actId="113"/>
        <pc:sldMkLst>
          <pc:docMk/>
          <pc:sldMk cId="3211394222" sldId="279"/>
        </pc:sldMkLst>
        <pc:spChg chg="mod">
          <ac:chgData name="Kavya sree Senugala" userId="55e1be652e5540d6" providerId="LiveId" clId="{31C505D4-3D6F-4FA6-A78F-D86B2D8D3DD5}" dt="2024-01-05T12:19:14.384" v="634" actId="113"/>
          <ac:spMkLst>
            <pc:docMk/>
            <pc:sldMk cId="3211394222" sldId="279"/>
            <ac:spMk id="2" creationId="{00000000-0000-0000-0000-000000000000}"/>
          </ac:spMkLst>
        </pc:spChg>
      </pc:sldChg>
      <pc:sldChg chg="modSp mod">
        <pc:chgData name="Kavya sree Senugala" userId="55e1be652e5540d6" providerId="LiveId" clId="{31C505D4-3D6F-4FA6-A78F-D86B2D8D3DD5}" dt="2024-01-05T12:19:25.657" v="635" actId="113"/>
        <pc:sldMkLst>
          <pc:docMk/>
          <pc:sldMk cId="1190387929" sldId="281"/>
        </pc:sldMkLst>
        <pc:spChg chg="mod">
          <ac:chgData name="Kavya sree Senugala" userId="55e1be652e5540d6" providerId="LiveId" clId="{31C505D4-3D6F-4FA6-A78F-D86B2D8D3DD5}" dt="2024-01-05T12:19:25.657" v="635" actId="113"/>
          <ac:spMkLst>
            <pc:docMk/>
            <pc:sldMk cId="1190387929" sldId="281"/>
            <ac:spMk id="2" creationId="{00000000-0000-0000-0000-000000000000}"/>
          </ac:spMkLst>
        </pc:spChg>
      </pc:sldChg>
      <pc:sldChg chg="modSp mod">
        <pc:chgData name="Kavya sree Senugala" userId="55e1be652e5540d6" providerId="LiveId" clId="{31C505D4-3D6F-4FA6-A78F-D86B2D8D3DD5}" dt="2024-01-05T12:19:36.914" v="636" actId="113"/>
        <pc:sldMkLst>
          <pc:docMk/>
          <pc:sldMk cId="445842410" sldId="283"/>
        </pc:sldMkLst>
        <pc:spChg chg="mod">
          <ac:chgData name="Kavya sree Senugala" userId="55e1be652e5540d6" providerId="LiveId" clId="{31C505D4-3D6F-4FA6-A78F-D86B2D8D3DD5}" dt="2024-01-05T12:19:36.914" v="636" actId="113"/>
          <ac:spMkLst>
            <pc:docMk/>
            <pc:sldMk cId="445842410" sldId="283"/>
            <ac:spMk id="2" creationId="{68B8228B-E720-4947-FC98-126523099706}"/>
          </ac:spMkLst>
        </pc:spChg>
      </pc:sldChg>
      <pc:sldChg chg="ord">
        <pc:chgData name="Kavya sree Senugala" userId="55e1be652e5540d6" providerId="LiveId" clId="{31C505D4-3D6F-4FA6-A78F-D86B2D8D3DD5}" dt="2024-01-05T12:19:45.320" v="638"/>
        <pc:sldMkLst>
          <pc:docMk/>
          <pc:sldMk cId="102493980" sldId="284"/>
        </pc:sldMkLst>
      </pc:sldChg>
      <pc:sldChg chg="modSp mod">
        <pc:chgData name="Kavya sree Senugala" userId="55e1be652e5540d6" providerId="LiveId" clId="{31C505D4-3D6F-4FA6-A78F-D86B2D8D3DD5}" dt="2024-01-05T12:19:55.427" v="639" actId="113"/>
        <pc:sldMkLst>
          <pc:docMk/>
          <pc:sldMk cId="1691046908" sldId="285"/>
        </pc:sldMkLst>
        <pc:spChg chg="mod">
          <ac:chgData name="Kavya sree Senugala" userId="55e1be652e5540d6" providerId="LiveId" clId="{31C505D4-3D6F-4FA6-A78F-D86B2D8D3DD5}" dt="2024-01-05T12:19:55.427" v="639" actId="113"/>
          <ac:spMkLst>
            <pc:docMk/>
            <pc:sldMk cId="1691046908" sldId="285"/>
            <ac:spMk id="2" creationId="{3000669B-DF03-6DBB-08A9-D47F027D023A}"/>
          </ac:spMkLst>
        </pc:spChg>
      </pc:sldChg>
      <pc:sldChg chg="modSp mod">
        <pc:chgData name="Kavya sree Senugala" userId="55e1be652e5540d6" providerId="LiveId" clId="{31C505D4-3D6F-4FA6-A78F-D86B2D8D3DD5}" dt="2024-01-05T12:20:09.323" v="640" actId="113"/>
        <pc:sldMkLst>
          <pc:docMk/>
          <pc:sldMk cId="3609868228" sldId="287"/>
        </pc:sldMkLst>
        <pc:spChg chg="mod">
          <ac:chgData name="Kavya sree Senugala" userId="55e1be652e5540d6" providerId="LiveId" clId="{31C505D4-3D6F-4FA6-A78F-D86B2D8D3DD5}" dt="2024-01-05T12:20:09.323" v="640" actId="113"/>
          <ac:spMkLst>
            <pc:docMk/>
            <pc:sldMk cId="3609868228" sldId="287"/>
            <ac:spMk id="2" creationId="{63704732-A771-5309-D799-27BFDEA4BE0C}"/>
          </ac:spMkLst>
        </pc:spChg>
      </pc:sldChg>
      <pc:sldChg chg="modSp mod">
        <pc:chgData name="Kavya sree Senugala" userId="55e1be652e5540d6" providerId="LiveId" clId="{31C505D4-3D6F-4FA6-A78F-D86B2D8D3DD5}" dt="2024-01-05T12:20:21.521" v="641" actId="113"/>
        <pc:sldMkLst>
          <pc:docMk/>
          <pc:sldMk cId="497702880" sldId="289"/>
        </pc:sldMkLst>
        <pc:spChg chg="mod">
          <ac:chgData name="Kavya sree Senugala" userId="55e1be652e5540d6" providerId="LiveId" clId="{31C505D4-3D6F-4FA6-A78F-D86B2D8D3DD5}" dt="2024-01-05T12:20:21.521" v="641" actId="113"/>
          <ac:spMkLst>
            <pc:docMk/>
            <pc:sldMk cId="497702880" sldId="289"/>
            <ac:spMk id="2" creationId="{8253E70C-A27D-ED5D-CFA0-749EFD3B8A6E}"/>
          </ac:spMkLst>
        </pc:spChg>
      </pc:sldChg>
      <pc:sldChg chg="modSp mod">
        <pc:chgData name="Kavya sree Senugala" userId="55e1be652e5540d6" providerId="LiveId" clId="{31C505D4-3D6F-4FA6-A78F-D86B2D8D3DD5}" dt="2024-01-05T12:20:31.770" v="642" actId="113"/>
        <pc:sldMkLst>
          <pc:docMk/>
          <pc:sldMk cId="2922011337" sldId="291"/>
        </pc:sldMkLst>
        <pc:spChg chg="mod">
          <ac:chgData name="Kavya sree Senugala" userId="55e1be652e5540d6" providerId="LiveId" clId="{31C505D4-3D6F-4FA6-A78F-D86B2D8D3DD5}" dt="2024-01-05T12:20:31.770" v="642" actId="113"/>
          <ac:spMkLst>
            <pc:docMk/>
            <pc:sldMk cId="2922011337" sldId="291"/>
            <ac:spMk id="2" creationId="{69F34A6A-578F-A725-7B93-439B871DBB32}"/>
          </ac:spMkLst>
        </pc:spChg>
      </pc:sldChg>
      <pc:sldChg chg="modSp mod">
        <pc:chgData name="Kavya sree Senugala" userId="55e1be652e5540d6" providerId="LiveId" clId="{31C505D4-3D6F-4FA6-A78F-D86B2D8D3DD5}" dt="2024-01-05T12:20:51.865" v="643" actId="113"/>
        <pc:sldMkLst>
          <pc:docMk/>
          <pc:sldMk cId="3496259788" sldId="293"/>
        </pc:sldMkLst>
        <pc:spChg chg="mod">
          <ac:chgData name="Kavya sree Senugala" userId="55e1be652e5540d6" providerId="LiveId" clId="{31C505D4-3D6F-4FA6-A78F-D86B2D8D3DD5}" dt="2024-01-05T12:20:51.865" v="643" actId="113"/>
          <ac:spMkLst>
            <pc:docMk/>
            <pc:sldMk cId="3496259788" sldId="293"/>
            <ac:spMk id="2" creationId="{6991A117-5E10-2413-7224-ACABFCCA947A}"/>
          </ac:spMkLst>
        </pc:spChg>
      </pc:sldChg>
      <pc:sldChg chg="new del">
        <pc:chgData name="Kavya sree Senugala" userId="55e1be652e5540d6" providerId="LiveId" clId="{31C505D4-3D6F-4FA6-A78F-D86B2D8D3DD5}" dt="2024-01-05T11:55:30.670" v="50" actId="2696"/>
        <pc:sldMkLst>
          <pc:docMk/>
          <pc:sldMk cId="2755581866" sldId="296"/>
        </pc:sldMkLst>
      </pc:sldChg>
      <pc:sldChg chg="modSp new mod">
        <pc:chgData name="Kavya sree Senugala" userId="55e1be652e5540d6" providerId="LiveId" clId="{31C505D4-3D6F-4FA6-A78F-D86B2D8D3DD5}" dt="2024-01-05T11:57:33.676" v="101" actId="14100"/>
        <pc:sldMkLst>
          <pc:docMk/>
          <pc:sldMk cId="312191342" sldId="297"/>
        </pc:sldMkLst>
        <pc:spChg chg="mod">
          <ac:chgData name="Kavya sree Senugala" userId="55e1be652e5540d6" providerId="LiveId" clId="{31C505D4-3D6F-4FA6-A78F-D86B2D8D3DD5}" dt="2024-01-05T11:57:33.676" v="101" actId="14100"/>
          <ac:spMkLst>
            <pc:docMk/>
            <pc:sldMk cId="312191342" sldId="297"/>
            <ac:spMk id="2" creationId="{71FC80A8-025A-8EC6-508D-8BC5E0587735}"/>
          </ac:spMkLst>
        </pc:spChg>
      </pc:sldChg>
      <pc:sldChg chg="new del">
        <pc:chgData name="Kavya sree Senugala" userId="55e1be652e5540d6" providerId="LiveId" clId="{31C505D4-3D6F-4FA6-A78F-D86B2D8D3DD5}" dt="2024-01-05T12:25:06.230" v="646" actId="2696"/>
        <pc:sldMkLst>
          <pc:docMk/>
          <pc:sldMk cId="3348879792" sldId="298"/>
        </pc:sldMkLst>
      </pc:sldChg>
      <pc:sldChg chg="modSp new mod ord">
        <pc:chgData name="Kavya sree Senugala" userId="55e1be652e5540d6" providerId="LiveId" clId="{31C505D4-3D6F-4FA6-A78F-D86B2D8D3DD5}" dt="2024-01-05T12:38:39.212" v="887"/>
        <pc:sldMkLst>
          <pc:docMk/>
          <pc:sldMk cId="4255862348" sldId="299"/>
        </pc:sldMkLst>
        <pc:spChg chg="mod">
          <ac:chgData name="Kavya sree Senugala" userId="55e1be652e5540d6" providerId="LiveId" clId="{31C505D4-3D6F-4FA6-A78F-D86B2D8D3DD5}" dt="2024-01-05T12:38:17.551" v="885" actId="14100"/>
          <ac:spMkLst>
            <pc:docMk/>
            <pc:sldMk cId="4255862348" sldId="299"/>
            <ac:spMk id="2" creationId="{BE254597-65C4-1368-61C4-93E71498DC00}"/>
          </ac:spMkLst>
        </pc:spChg>
        <pc:spChg chg="mod">
          <ac:chgData name="Kavya sree Senugala" userId="55e1be652e5540d6" providerId="LiveId" clId="{31C505D4-3D6F-4FA6-A78F-D86B2D8D3DD5}" dt="2024-01-05T12:37:05.385" v="880" actId="12"/>
          <ac:spMkLst>
            <pc:docMk/>
            <pc:sldMk cId="4255862348" sldId="299"/>
            <ac:spMk id="3" creationId="{79BA8BCD-F8DC-4ACC-4CE3-F4B5F7EB328E}"/>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Gross Revenue</a:t>
            </a:r>
          </a:p>
        </c:rich>
      </c:tx>
      <c:overlay val="0"/>
      <c:spPr>
        <a:noFill/>
        <a:ln>
          <a:noFill/>
        </a:ln>
        <a:effectLst/>
      </c:sp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3D1E-436F-B155-11D12081ECA9}"/>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3-3D1E-436F-B155-11D12081ECA9}"/>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5-3D1E-436F-B155-11D12081ECA9}"/>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3D1E-436F-B155-11D12081ECA9}"/>
            </c:ext>
          </c:extLst>
        </c:ser>
        <c:dLbls>
          <c:showLegendKey val="0"/>
          <c:showVal val="0"/>
          <c:showCatName val="0"/>
          <c:showSerName val="0"/>
          <c:showPercent val="0"/>
          <c:showBubbleSize val="0"/>
        </c:dLbls>
        <c:gapWidth val="25"/>
        <c:axId val="1000041416"/>
        <c:axId val="1000041744"/>
      </c:bar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Company Sales</a:t>
            </a:r>
          </a:p>
        </c:rich>
      </c:tx>
      <c:overlay val="0"/>
      <c:spPr>
        <a:noFill/>
        <a:ln>
          <a:noFill/>
        </a:ln>
        <a:effectLst/>
      </c:spPr>
    </c:title>
    <c:autoTitleDeleted val="0"/>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accent3"/>
              </a:solidFill>
              <a:ln>
                <a:noFill/>
              </a:ln>
              <a:effectLst/>
            </c:spPr>
            <c:extLst>
              <c:ext xmlns:c16="http://schemas.microsoft.com/office/drawing/2014/chart" uri="{C3380CC4-5D6E-409C-BE32-E72D297353CC}">
                <c16:uniqueId val="{00000001-DA66-4D13-90A4-391C509065DF}"/>
              </c:ext>
            </c:extLst>
          </c:dPt>
          <c:dPt>
            <c:idx val="1"/>
            <c:bubble3D val="0"/>
            <c:spPr>
              <a:solidFill>
                <a:schemeClr val="accent2"/>
              </a:solidFill>
              <a:ln>
                <a:noFill/>
              </a:ln>
              <a:effectLst/>
            </c:spPr>
            <c:extLst>
              <c:ext xmlns:c16="http://schemas.microsoft.com/office/drawing/2014/chart" uri="{C3380CC4-5D6E-409C-BE32-E72D297353CC}">
                <c16:uniqueId val="{00000003-DA66-4D13-90A4-391C509065DF}"/>
              </c:ext>
            </c:extLst>
          </c:dPt>
          <c:dPt>
            <c:idx val="2"/>
            <c:bubble3D val="0"/>
            <c:spPr>
              <a:solidFill>
                <a:schemeClr val="accent3"/>
              </a:solidFill>
              <a:ln>
                <a:noFill/>
              </a:ln>
              <a:effectLst/>
            </c:spPr>
            <c:extLst>
              <c:ext xmlns:c16="http://schemas.microsoft.com/office/drawing/2014/chart" uri="{C3380CC4-5D6E-409C-BE32-E72D297353CC}">
                <c16:uniqueId val="{00000005-DA66-4D13-90A4-391C509065DF}"/>
              </c:ext>
            </c:extLst>
          </c:dPt>
          <c:dPt>
            <c:idx val="3"/>
            <c:bubble3D val="0"/>
            <c:spPr>
              <a:solidFill>
                <a:schemeClr val="accent1"/>
              </a:solidFill>
              <a:ln>
                <a:noFill/>
              </a:ln>
              <a:effectLst/>
            </c:spPr>
            <c:extLst>
              <c:ext xmlns:c16="http://schemas.microsoft.com/office/drawing/2014/chart" uri="{C3380CC4-5D6E-409C-BE32-E72D297353CC}">
                <c16:uniqueId val="{00000007-DA66-4D13-90A4-391C509065DF}"/>
              </c:ext>
            </c:extLst>
          </c:dPt>
          <c:dPt>
            <c:idx val="4"/>
            <c:bubble3D val="0"/>
            <c:spPr>
              <a:solidFill>
                <a:schemeClr val="accent4"/>
              </a:solidFill>
              <a:ln>
                <a:noFill/>
              </a:ln>
              <a:effectLst/>
            </c:spPr>
            <c:extLst>
              <c:ext xmlns:c16="http://schemas.microsoft.com/office/drawing/2014/chart" uri="{C3380CC4-5D6E-409C-BE32-E72D297353CC}">
                <c16:uniqueId val="{00000009-DA66-4D13-90A4-391C509065DF}"/>
              </c:ext>
            </c:extLst>
          </c:dPt>
          <c:dLbls>
            <c:dLbl>
              <c:idx val="0"/>
              <c:delete val="1"/>
              <c:extLst>
                <c:ext xmlns:c15="http://schemas.microsoft.com/office/drawing/2012/chart" uri="{CE6537A1-D6FC-4f65-9D91-7224C49458BB}"/>
                <c:ext xmlns:c16="http://schemas.microsoft.com/office/drawing/2014/chart" uri="{C3380CC4-5D6E-409C-BE32-E72D297353CC}">
                  <c16:uniqueId val="{00000001-DA66-4D13-90A4-391C509065DF}"/>
                </c:ext>
              </c:extLst>
            </c:dLbl>
            <c:dLbl>
              <c:idx val="1"/>
              <c:layout>
                <c:manualLayout>
                  <c:x val="-0.11615923344937455"/>
                  <c:y val="-0.1400252328934865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A66-4D13-90A4-391C509065DF}"/>
                </c:ext>
              </c:extLst>
            </c:dLbl>
            <c:dLbl>
              <c:idx val="2"/>
              <c:layout>
                <c:manualLayout>
                  <c:x val="0.13864166572989867"/>
                  <c:y val="-0.15145586415009771"/>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A66-4D13-90A4-391C509065DF}"/>
                </c:ext>
              </c:extLst>
            </c:dLbl>
            <c:dLbl>
              <c:idx val="3"/>
              <c:layout>
                <c:manualLayout>
                  <c:x val="6.9525299079784011E-2"/>
                  <c:y val="0.28576578141527864"/>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A66-4D13-90A4-391C509065DF}"/>
                </c:ext>
              </c:extLst>
            </c:dLbl>
            <c:dLbl>
              <c:idx val="4"/>
              <c:layout>
                <c:manualLayout>
                  <c:x val="-8.1787666114047294E-2"/>
                  <c:y val="0.2286126251322228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A66-4D13-90A4-391C509065D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1"/>
            <c:showVal val="1"/>
            <c:showCatName val="0"/>
            <c:showSerName val="0"/>
            <c:showPercent val="0"/>
            <c:showBubbleSize val="0"/>
            <c:showLeaderLines val="0"/>
            <c:extLst>
              <c:ext xmlns:c15="http://schemas.microsoft.com/office/drawing/2012/chart" uri="{CE6537A1-D6FC-4f65-9D91-7224C49458BB}"/>
            </c:extLst>
          </c:dLbls>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A-DA66-4D13-90A4-391C509065DF}"/>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Revenue</a:t>
            </a:r>
            <a:r>
              <a:rPr lang="en-US" baseline="0" dirty="0">
                <a:solidFill>
                  <a:schemeClr val="tx1">
                    <a:lumMod val="75000"/>
                    <a:lumOff val="25000"/>
                  </a:schemeClr>
                </a:solidFill>
              </a:rPr>
              <a:t> Over Time</a:t>
            </a:r>
            <a:endParaRPr lang="en-US" dirty="0">
              <a:solidFill>
                <a:schemeClr val="tx1">
                  <a:lumMod val="75000"/>
                  <a:lumOff val="25000"/>
                </a:schemeClr>
              </a:solidFill>
            </a:endParaRPr>
          </a:p>
        </c:rich>
      </c:tx>
      <c:overlay val="0"/>
      <c:spPr>
        <a:noFill/>
        <a:ln>
          <a:noFill/>
        </a:ln>
        <a:effectLst/>
      </c:spPr>
    </c:title>
    <c:autoTitleDeleted val="0"/>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1"/>
            <c:bubble3D val="0"/>
            <c:extLst>
              <c:ext xmlns:c16="http://schemas.microsoft.com/office/drawing/2014/chart" uri="{C3380CC4-5D6E-409C-BE32-E72D297353CC}">
                <c16:uniqueId val="{00000001-B30D-47FC-97C2-FA87298C22F3}"/>
              </c:ext>
            </c:extLst>
          </c:dPt>
          <c:dPt>
            <c:idx val="3"/>
            <c:bubble3D val="0"/>
            <c:extLst>
              <c:ext xmlns:c16="http://schemas.microsoft.com/office/drawing/2014/chart" uri="{C3380CC4-5D6E-409C-BE32-E72D297353CC}">
                <c16:uniqueId val="{00000003-B30D-47FC-97C2-FA87298C22F3}"/>
              </c:ext>
            </c:extLst>
          </c:dPt>
          <c:dPt>
            <c:idx val="4"/>
            <c:bubble3D val="0"/>
            <c:extLst>
              <c:ext xmlns:c16="http://schemas.microsoft.com/office/drawing/2014/chart" uri="{C3380CC4-5D6E-409C-BE32-E72D297353CC}">
                <c16:uniqueId val="{00000005-B30D-47FC-97C2-FA87298C22F3}"/>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smooth val="0"/>
          <c:extLst>
            <c:ext xmlns:c16="http://schemas.microsoft.com/office/drawing/2014/chart" uri="{C3380CC4-5D6E-409C-BE32-E72D297353CC}">
              <c16:uniqueId val="{00000006-B30D-47FC-97C2-FA87298C22F3}"/>
            </c:ext>
          </c:extLst>
        </c:ser>
        <c:dLbls>
          <c:showLegendKey val="0"/>
          <c:showVal val="0"/>
          <c:showCatName val="0"/>
          <c:showSerName val="0"/>
          <c:showPercent val="0"/>
          <c:showBubbleSize val="0"/>
        </c:dLbls>
        <c:marker val="1"/>
        <c:smooth val="0"/>
        <c:axId val="1000041416"/>
        <c:axId val="1000041744"/>
      </c:line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
        <p:cNvGrpSpPr/>
        <p:nvPr/>
      </p:nvGrpSpPr>
      <p:grpSpPr>
        <a:xfrm>
          <a:off x="0" y="0"/>
          <a:ext cx="0" cy="0"/>
          <a:chOff x="0" y="0"/>
          <a:chExt cx="0" cy="0"/>
        </a:xfrm>
      </p:grpSpPr>
      <p:sp>
        <p:nvSpPr>
          <p:cNvPr id="44" name="Google Shape;44;n"/>
          <p:cNvSpPr txBox="1">
            <a:spLocks noGrp="1"/>
          </p:cNvSpPr>
          <p:nvPr>
            <p:ph type="hdr" idx="2"/>
          </p:nvPr>
        </p:nvSpPr>
        <p:spPr>
          <a:xfrm>
            <a:off x="0" y="0"/>
            <a:ext cx="2971800" cy="4587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n"/>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 name="Google Shape;47;n"/>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48" name="Google Shape;48;n"/>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n"/>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4" Type="http://schemas.openxmlformats.org/officeDocument/2006/relationships/chart" Target="../charts/chart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with Image">
  <p:cSld name="Title Slide with Image">
    <p:bg>
      <p:bgPr>
        <a:solidFill>
          <a:srgbClr val="F2F2F2"/>
        </a:solidFill>
        <a:effectLst/>
      </p:bgPr>
    </p:bg>
    <p:spTree>
      <p:nvGrpSpPr>
        <p:cNvPr id="1" name="Shape 61"/>
        <p:cNvGrpSpPr/>
        <p:nvPr/>
      </p:nvGrpSpPr>
      <p:grpSpPr>
        <a:xfrm>
          <a:off x="0" y="0"/>
          <a:ext cx="0" cy="0"/>
          <a:chOff x="0" y="0"/>
          <a:chExt cx="0" cy="0"/>
        </a:xfrm>
      </p:grpSpPr>
      <p:sp>
        <p:nvSpPr>
          <p:cNvPr id="62" name="Google Shape;62;p2"/>
          <p:cNvSpPr>
            <a:spLocks noGrp="1"/>
          </p:cNvSpPr>
          <p:nvPr>
            <p:ph type="pic" idx="2"/>
          </p:nvPr>
        </p:nvSpPr>
        <p:spPr>
          <a:xfrm>
            <a:off x="0" y="0"/>
            <a:ext cx="9780600" cy="6804000"/>
          </a:xfrm>
          <a:prstGeom prst="rect">
            <a:avLst/>
          </a:prstGeom>
          <a:solidFill>
            <a:srgbClr val="D8D8D8"/>
          </a:solidFill>
          <a:ln>
            <a:noFill/>
          </a:ln>
        </p:spPr>
        <p:txBody>
          <a:bodyPr spcFirstLastPara="1" wrap="square" lIns="0" tIns="1728000" rIns="0" bIns="0" anchor="t" anchorCtr="0">
            <a:noAutofit/>
          </a:bodyPr>
          <a:lstStyle>
            <a:lvl1pPr marR="0" lvl="0" algn="ctr" rtl="0">
              <a:lnSpc>
                <a:spcPct val="90000"/>
              </a:lnSpc>
              <a:spcBef>
                <a:spcPts val="1000"/>
              </a:spcBef>
              <a:spcAft>
                <a:spcPts val="0"/>
              </a:spcAft>
              <a:buClr>
                <a:srgbClr val="3F3F3F"/>
              </a:buClr>
              <a:buSzPts val="1200"/>
              <a:buFont typeface="Arial"/>
              <a:buNone/>
              <a:defRPr sz="12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ndara"/>
                <a:ea typeface="Candara"/>
                <a:cs typeface="Candara"/>
                <a:sym typeface="Candara"/>
              </a:defRPr>
            </a:lvl2pPr>
            <a:lvl3pPr marR="0" lvl="2"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3pPr>
            <a:lvl4pPr marR="0" lvl="3"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4pPr>
            <a:lvl5pPr marR="0" lvl="4"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9pPr>
          </a:lstStyle>
          <a:p>
            <a:endParaRPr/>
          </a:p>
        </p:txBody>
      </p:sp>
      <p:sp>
        <p:nvSpPr>
          <p:cNvPr id="63" name="Google Shape;63;p2"/>
          <p:cNvSpPr txBox="1">
            <a:spLocks noGrp="1"/>
          </p:cNvSpPr>
          <p:nvPr>
            <p:ph type="ctrTitle"/>
          </p:nvPr>
        </p:nvSpPr>
        <p:spPr>
          <a:xfrm>
            <a:off x="3200400" y="2811053"/>
            <a:ext cx="8991600" cy="1261200"/>
          </a:xfrm>
          <a:prstGeom prst="rect">
            <a:avLst/>
          </a:prstGeom>
          <a:solidFill>
            <a:schemeClr val="lt1"/>
          </a:solidFill>
          <a:ln>
            <a:noFill/>
          </a:ln>
        </p:spPr>
        <p:txBody>
          <a:bodyPr spcFirstLastPara="1" wrap="square" lIns="180000" tIns="180000" rIns="252000" bIns="180000" anchor="t" anchorCtr="0">
            <a:noAutofit/>
          </a:bodyPr>
          <a:lstStyle>
            <a:lvl1pPr lvl="0" algn="r" rtl="0">
              <a:lnSpc>
                <a:spcPct val="90000"/>
              </a:lnSpc>
              <a:spcBef>
                <a:spcPts val="0"/>
              </a:spcBef>
              <a:spcAft>
                <a:spcPts val="0"/>
              </a:spcAft>
              <a:buClr>
                <a:srgbClr val="3F3F3F"/>
              </a:buClr>
              <a:buSzPts val="6000"/>
              <a:buFont typeface="Corbel"/>
              <a:buNone/>
              <a:defRPr sz="6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 name="Google Shape;64;p2"/>
          <p:cNvSpPr txBox="1">
            <a:spLocks noGrp="1"/>
          </p:cNvSpPr>
          <p:nvPr>
            <p:ph type="subTitle" idx="1"/>
          </p:nvPr>
        </p:nvSpPr>
        <p:spPr>
          <a:xfrm>
            <a:off x="3200400" y="4061039"/>
            <a:ext cx="6580200" cy="580800"/>
          </a:xfrm>
          <a:prstGeom prst="rect">
            <a:avLst/>
          </a:prstGeom>
          <a:solidFill>
            <a:schemeClr val="dk1">
              <a:alpha val="80000"/>
            </a:schemeClr>
          </a:solidFill>
          <a:ln>
            <a:noFill/>
          </a:ln>
        </p:spPr>
        <p:txBody>
          <a:bodyPr spcFirstLastPara="1" wrap="square" lIns="180000" tIns="180000" rIns="180000" bIns="180000" anchor="t" anchorCtr="0">
            <a:noAutofit/>
          </a:bodyPr>
          <a:lstStyle>
            <a:lvl1pPr lvl="0" algn="r" rtl="0">
              <a:lnSpc>
                <a:spcPct val="90000"/>
              </a:lnSpc>
              <a:spcBef>
                <a:spcPts val="1000"/>
              </a:spcBef>
              <a:spcAft>
                <a:spcPts val="0"/>
              </a:spcAft>
              <a:buClr>
                <a:schemeClr val="lt1"/>
              </a:buClr>
              <a:buSzPts val="1800"/>
              <a:buNone/>
              <a:defRPr>
                <a:solidFill>
                  <a:schemeClr val="lt1"/>
                </a:solidFill>
              </a:defRPr>
            </a:lvl1pPr>
            <a:lvl2pPr lvl="1" algn="l" rtl="0">
              <a:lnSpc>
                <a:spcPct val="90000"/>
              </a:lnSpc>
              <a:spcBef>
                <a:spcPts val="500"/>
              </a:spcBef>
              <a:spcAft>
                <a:spcPts val="0"/>
              </a:spcAft>
              <a:buClr>
                <a:srgbClr val="3F3F3F"/>
              </a:buClr>
              <a:buSzPts val="1800"/>
              <a:buChar char="•"/>
              <a:defRPr/>
            </a:lvl2pPr>
            <a:lvl3pPr lvl="2" algn="l" rtl="0">
              <a:lnSpc>
                <a:spcPct val="90000"/>
              </a:lnSpc>
              <a:spcBef>
                <a:spcPts val="500"/>
              </a:spcBef>
              <a:spcAft>
                <a:spcPts val="0"/>
              </a:spcAft>
              <a:buClr>
                <a:srgbClr val="3F3F3F"/>
              </a:buClr>
              <a:buSzPts val="1800"/>
              <a:buChar char="•"/>
              <a:defRPr/>
            </a:lvl3pPr>
            <a:lvl4pPr lvl="3" algn="l" rtl="0">
              <a:lnSpc>
                <a:spcPct val="90000"/>
              </a:lnSpc>
              <a:spcBef>
                <a:spcPts val="500"/>
              </a:spcBef>
              <a:spcAft>
                <a:spcPts val="0"/>
              </a:spcAft>
              <a:buClr>
                <a:srgbClr val="3F3F3F"/>
              </a:buClr>
              <a:buSzPts val="1800"/>
              <a:buChar char="•"/>
              <a:defRPr/>
            </a:lvl4pPr>
            <a:lvl5pPr lvl="4" algn="l" rtl="0">
              <a:lnSpc>
                <a:spcPct val="90000"/>
              </a:lnSpc>
              <a:spcBef>
                <a:spcPts val="500"/>
              </a:spcBef>
              <a:spcAft>
                <a:spcPts val="0"/>
              </a:spcAft>
              <a:buClr>
                <a:srgbClr val="3F3F3F"/>
              </a:buClr>
              <a:buSzPts val="1800"/>
              <a:buChar char="•"/>
              <a:defRPr/>
            </a:lvl5pPr>
            <a:lvl6pPr lvl="5" algn="l" rtl="0">
              <a:lnSpc>
                <a:spcPct val="90000"/>
              </a:lnSpc>
              <a:spcBef>
                <a:spcPts val="500"/>
              </a:spcBef>
              <a:spcAft>
                <a:spcPts val="0"/>
              </a:spcAft>
              <a:buClr>
                <a:schemeClr val="dk1"/>
              </a:buClr>
              <a:buSzPts val="1800"/>
              <a:buChar char="•"/>
              <a:defRPr/>
            </a:lvl6pPr>
            <a:lvl7pPr lvl="6" algn="l" rtl="0">
              <a:lnSpc>
                <a:spcPct val="90000"/>
              </a:lnSpc>
              <a:spcBef>
                <a:spcPts val="500"/>
              </a:spcBef>
              <a:spcAft>
                <a:spcPts val="0"/>
              </a:spcAft>
              <a:buClr>
                <a:schemeClr val="dk1"/>
              </a:buClr>
              <a:buSzPts val="1800"/>
              <a:buChar char="•"/>
              <a:defRPr/>
            </a:lvl7pPr>
            <a:lvl8pPr lvl="7" algn="l" rtl="0">
              <a:lnSpc>
                <a:spcPct val="90000"/>
              </a:lnSpc>
              <a:spcBef>
                <a:spcPts val="500"/>
              </a:spcBef>
              <a:spcAft>
                <a:spcPts val="0"/>
              </a:spcAft>
              <a:buClr>
                <a:schemeClr val="dk1"/>
              </a:buClr>
              <a:buSzPts val="1800"/>
              <a:buChar char="•"/>
              <a:defRPr/>
            </a:lvl8pPr>
            <a:lvl9pPr lvl="8" algn="l" rtl="0">
              <a:lnSpc>
                <a:spcPct val="90000"/>
              </a:lnSpc>
              <a:spcBef>
                <a:spcPts val="500"/>
              </a:spcBef>
              <a:spcAft>
                <a:spcPts val="0"/>
              </a:spcAft>
              <a:buClr>
                <a:schemeClr val="dk1"/>
              </a:buClr>
              <a:buSzPts val="1800"/>
              <a:buChar char="•"/>
              <a:defRPr/>
            </a:lvl9pPr>
          </a:lstStyle>
          <a:p>
            <a:endParaRPr/>
          </a:p>
        </p:txBody>
      </p:sp>
      <p:sp>
        <p:nvSpPr>
          <p:cNvPr id="65" name="Google Shape;65;p2"/>
          <p:cNvSpPr/>
          <p:nvPr/>
        </p:nvSpPr>
        <p:spPr>
          <a:xfrm>
            <a:off x="9780103" y="6803351"/>
            <a:ext cx="1980000" cy="546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66" name="Google Shape;66;p2"/>
          <p:cNvSpPr/>
          <p:nvPr/>
        </p:nvSpPr>
        <p:spPr>
          <a:xfrm>
            <a:off x="0" y="6803351"/>
            <a:ext cx="9780000" cy="54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67" name="Google Shape;67;p2"/>
          <p:cNvSpPr/>
          <p:nvPr/>
        </p:nvSpPr>
        <p:spPr>
          <a:xfrm>
            <a:off x="11760000" y="6803351"/>
            <a:ext cx="432000" cy="54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68" name="Google Shape;68;p2"/>
          <p:cNvSpPr/>
          <p:nvPr/>
        </p:nvSpPr>
        <p:spPr>
          <a:xfrm>
            <a:off x="9780588" y="2698612"/>
            <a:ext cx="2411400" cy="114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vier Slide 2">
  <p:cSld name="Divier Slide 2">
    <p:bg>
      <p:bgPr>
        <a:solidFill>
          <a:srgbClr val="3F3F3F"/>
        </a:solidFill>
        <a:effectLst/>
      </p:bgPr>
    </p:bg>
    <p:spTree>
      <p:nvGrpSpPr>
        <p:cNvPr id="1" name="Shape 131"/>
        <p:cNvGrpSpPr/>
        <p:nvPr/>
      </p:nvGrpSpPr>
      <p:grpSpPr>
        <a:xfrm>
          <a:off x="0" y="0"/>
          <a:ext cx="0" cy="0"/>
          <a:chOff x="0" y="0"/>
          <a:chExt cx="0" cy="0"/>
        </a:xfrm>
      </p:grpSpPr>
      <p:sp>
        <p:nvSpPr>
          <p:cNvPr id="132" name="Google Shape;132;p11"/>
          <p:cNvSpPr>
            <a:spLocks noGrp="1"/>
          </p:cNvSpPr>
          <p:nvPr>
            <p:ph type="pic" idx="2"/>
          </p:nvPr>
        </p:nvSpPr>
        <p:spPr>
          <a:xfrm>
            <a:off x="2411412" y="0"/>
            <a:ext cx="9780600" cy="6371400"/>
          </a:xfrm>
          <a:prstGeom prst="rect">
            <a:avLst/>
          </a:prstGeom>
          <a:solidFill>
            <a:srgbClr val="D8D8D8"/>
          </a:solid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3F3F3F"/>
              </a:buClr>
              <a:buSzPts val="1200"/>
              <a:buFont typeface="Arial"/>
              <a:buNone/>
              <a:defRPr sz="12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ndara"/>
                <a:ea typeface="Candara"/>
                <a:cs typeface="Candara"/>
                <a:sym typeface="Candara"/>
              </a:defRPr>
            </a:lvl2pPr>
            <a:lvl3pPr marR="0" lvl="2"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3pPr>
            <a:lvl4pPr marR="0" lvl="3"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4pPr>
            <a:lvl5pPr marR="0" lvl="4"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9pPr>
          </a:lstStyle>
          <a:p>
            <a:endParaRPr/>
          </a:p>
        </p:txBody>
      </p:sp>
      <p:sp>
        <p:nvSpPr>
          <p:cNvPr id="133" name="Google Shape;133;p11"/>
          <p:cNvSpPr txBox="1">
            <a:spLocks noGrp="1"/>
          </p:cNvSpPr>
          <p:nvPr>
            <p:ph type="title"/>
          </p:nvPr>
        </p:nvSpPr>
        <p:spPr>
          <a:xfrm>
            <a:off x="-1700" y="2156226"/>
            <a:ext cx="5104200" cy="1958400"/>
          </a:xfrm>
          <a:prstGeom prst="rect">
            <a:avLst/>
          </a:prstGeom>
          <a:solidFill>
            <a:schemeClr val="lt1"/>
          </a:solidFill>
          <a:ln>
            <a:noFill/>
          </a:ln>
        </p:spPr>
        <p:txBody>
          <a:bodyPr spcFirstLastPara="1" wrap="square" lIns="252000" tIns="180000" rIns="180000" bIns="180000" anchor="ctr" anchorCtr="0">
            <a:noAutofit/>
          </a:bodyPr>
          <a:lstStyle>
            <a:lvl1pPr lvl="0" algn="l" rtl="0">
              <a:lnSpc>
                <a:spcPct val="90000"/>
              </a:lnSpc>
              <a:spcBef>
                <a:spcPts val="0"/>
              </a:spcBef>
              <a:spcAft>
                <a:spcPts val="0"/>
              </a:spcAft>
              <a:buClr>
                <a:srgbClr val="3F3F3F"/>
              </a:buClr>
              <a:buSzPts val="6000"/>
              <a:buFont typeface="Corbel"/>
              <a:buNone/>
              <a:defRPr sz="6000" b="1">
                <a:solidFill>
                  <a:srgbClr val="3F3F3F"/>
                </a:solidFill>
                <a:latin typeface="Corbel"/>
                <a:ea typeface="Corbel"/>
                <a:cs typeface="Corbel"/>
                <a:sym typeface="Corbe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4" name="Google Shape;134;p11"/>
          <p:cNvSpPr txBox="1">
            <a:spLocks noGrp="1"/>
          </p:cNvSpPr>
          <p:nvPr>
            <p:ph type="body" idx="1"/>
          </p:nvPr>
        </p:nvSpPr>
        <p:spPr>
          <a:xfrm>
            <a:off x="0" y="4110760"/>
            <a:ext cx="5102700" cy="1100700"/>
          </a:xfrm>
          <a:prstGeom prst="rect">
            <a:avLst/>
          </a:prstGeom>
          <a:solidFill>
            <a:schemeClr val="dk1">
              <a:alpha val="80000"/>
            </a:schemeClr>
          </a:solidFill>
          <a:ln>
            <a:noFill/>
          </a:ln>
        </p:spPr>
        <p:txBody>
          <a:bodyPr spcFirstLastPara="1" wrap="square" lIns="252000" tIns="180000" rIns="180000" bIns="180000" anchor="t" anchorCtr="0">
            <a:noAutofit/>
          </a:bodyPr>
          <a:lstStyle>
            <a:lvl1pPr marL="457200" lvl="0" indent="-228600" algn="l" rtl="0">
              <a:lnSpc>
                <a:spcPct val="90000"/>
              </a:lnSpc>
              <a:spcBef>
                <a:spcPts val="1000"/>
              </a:spcBef>
              <a:spcAft>
                <a:spcPts val="0"/>
              </a:spcAft>
              <a:buClr>
                <a:schemeClr val="lt1"/>
              </a:buClr>
              <a:buSzPts val="1800"/>
              <a:buNone/>
              <a:defRPr sz="1800">
                <a:solidFill>
                  <a:schemeClr val="lt1"/>
                </a:solidFill>
              </a:defRPr>
            </a:lvl1pPr>
            <a:lvl2pPr marL="914400" lvl="1" indent="-228600" algn="r" rtl="0">
              <a:lnSpc>
                <a:spcPct val="90000"/>
              </a:lnSpc>
              <a:spcBef>
                <a:spcPts val="500"/>
              </a:spcBef>
              <a:spcAft>
                <a:spcPts val="0"/>
              </a:spcAft>
              <a:buClr>
                <a:schemeClr val="lt1"/>
              </a:buClr>
              <a:buSzPts val="1800"/>
              <a:buNone/>
              <a:defRPr sz="1800">
                <a:solidFill>
                  <a:schemeClr val="lt1"/>
                </a:solidFill>
              </a:defRPr>
            </a:lvl2pPr>
            <a:lvl3pPr marL="1371600" lvl="2" indent="-228600" algn="r" rtl="0">
              <a:lnSpc>
                <a:spcPct val="90000"/>
              </a:lnSpc>
              <a:spcBef>
                <a:spcPts val="500"/>
              </a:spcBef>
              <a:spcAft>
                <a:spcPts val="0"/>
              </a:spcAft>
              <a:buClr>
                <a:schemeClr val="lt1"/>
              </a:buClr>
              <a:buSzPts val="1800"/>
              <a:buNone/>
              <a:defRPr sz="1800">
                <a:solidFill>
                  <a:schemeClr val="lt1"/>
                </a:solidFill>
              </a:defRPr>
            </a:lvl3pPr>
            <a:lvl4pPr marL="1828800" lvl="3" indent="-228600" algn="r" rtl="0">
              <a:lnSpc>
                <a:spcPct val="90000"/>
              </a:lnSpc>
              <a:spcBef>
                <a:spcPts val="500"/>
              </a:spcBef>
              <a:spcAft>
                <a:spcPts val="0"/>
              </a:spcAft>
              <a:buClr>
                <a:schemeClr val="lt1"/>
              </a:buClr>
              <a:buSzPts val="1800"/>
              <a:buNone/>
              <a:defRPr sz="1800">
                <a:solidFill>
                  <a:schemeClr val="lt1"/>
                </a:solidFill>
              </a:defRPr>
            </a:lvl4pPr>
            <a:lvl5pPr marL="2286000" lvl="4" indent="-228600" algn="r" rtl="0">
              <a:lnSpc>
                <a:spcPct val="90000"/>
              </a:lnSpc>
              <a:spcBef>
                <a:spcPts val="500"/>
              </a:spcBef>
              <a:spcAft>
                <a:spcPts val="0"/>
              </a:spcAft>
              <a:buClr>
                <a:schemeClr val="lt1"/>
              </a:buClr>
              <a:buSzPts val="1800"/>
              <a:buNone/>
              <a:defRPr sz="1800">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5" name="Google Shape;135;p11"/>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6" name="Google Shape;136;p11"/>
          <p:cNvSpPr/>
          <p:nvPr/>
        </p:nvSpPr>
        <p:spPr>
          <a:xfrm>
            <a:off x="0" y="5209682"/>
            <a:ext cx="2411400" cy="114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ndara"/>
              <a:ea typeface="Candara"/>
              <a:cs typeface="Candara"/>
              <a:sym typeface="Candara"/>
            </a:endParaRPr>
          </a:p>
        </p:txBody>
      </p:sp>
      <p:sp>
        <p:nvSpPr>
          <p:cNvPr id="137" name="Google Shape;137;p11"/>
          <p:cNvSpPr/>
          <p:nvPr/>
        </p:nvSpPr>
        <p:spPr>
          <a:xfrm>
            <a:off x="9780103" y="6803351"/>
            <a:ext cx="1980000" cy="546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ndara"/>
              <a:ea typeface="Candara"/>
              <a:cs typeface="Candara"/>
              <a:sym typeface="Candara"/>
            </a:endParaRPr>
          </a:p>
        </p:txBody>
      </p:sp>
      <p:sp>
        <p:nvSpPr>
          <p:cNvPr id="138" name="Google Shape;138;p11"/>
          <p:cNvSpPr/>
          <p:nvPr/>
        </p:nvSpPr>
        <p:spPr>
          <a:xfrm>
            <a:off x="0" y="6803351"/>
            <a:ext cx="9780000" cy="54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ndara"/>
              <a:ea typeface="Candara"/>
              <a:cs typeface="Candara"/>
              <a:sym typeface="Candara"/>
            </a:endParaRPr>
          </a:p>
        </p:txBody>
      </p:sp>
      <p:sp>
        <p:nvSpPr>
          <p:cNvPr id="139" name="Google Shape;139;p11"/>
          <p:cNvSpPr/>
          <p:nvPr/>
        </p:nvSpPr>
        <p:spPr>
          <a:xfrm>
            <a:off x="11760000" y="6803351"/>
            <a:ext cx="432000" cy="54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ndara"/>
              <a:ea typeface="Candara"/>
              <a:cs typeface="Candara"/>
              <a:sym typeface="Candara"/>
            </a:endParaRPr>
          </a:p>
        </p:txBody>
      </p:sp>
      <p:sp>
        <p:nvSpPr>
          <p:cNvPr id="140" name="Google Shape;140;p1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Title and 3 content">
  <p:cSld name="2_Title and 3 content">
    <p:spTree>
      <p:nvGrpSpPr>
        <p:cNvPr id="1" name="Shape 141"/>
        <p:cNvGrpSpPr/>
        <p:nvPr/>
      </p:nvGrpSpPr>
      <p:grpSpPr>
        <a:xfrm>
          <a:off x="0" y="0"/>
          <a:ext cx="0" cy="0"/>
          <a:chOff x="0" y="0"/>
          <a:chExt cx="0" cy="0"/>
        </a:xfrm>
      </p:grpSpPr>
      <p:sp>
        <p:nvSpPr>
          <p:cNvPr id="142" name="Google Shape;142;p12"/>
          <p:cNvSpPr txBox="1">
            <a:spLocks noGrp="1"/>
          </p:cNvSpPr>
          <p:nvPr>
            <p:ph type="body" idx="1"/>
          </p:nvPr>
        </p:nvSpPr>
        <p:spPr>
          <a:xfrm>
            <a:off x="8485569" y="1590675"/>
            <a:ext cx="3246000" cy="43656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lvl1pPr>
            <a:lvl2pPr marL="914400" lvl="1" indent="-342900" algn="l" rtl="0">
              <a:lnSpc>
                <a:spcPct val="90000"/>
              </a:lnSpc>
              <a:spcBef>
                <a:spcPts val="500"/>
              </a:spcBef>
              <a:spcAft>
                <a:spcPts val="0"/>
              </a:spcAft>
              <a:buClr>
                <a:srgbClr val="3F3F3F"/>
              </a:buClr>
              <a:buSzPts val="1800"/>
              <a:buChar char="•"/>
              <a:defRPr/>
            </a:lvl2pPr>
            <a:lvl3pPr marL="1371600" lvl="2" indent="-342900" algn="l" rtl="0">
              <a:lnSpc>
                <a:spcPct val="90000"/>
              </a:lnSpc>
              <a:spcBef>
                <a:spcPts val="500"/>
              </a:spcBef>
              <a:spcAft>
                <a:spcPts val="0"/>
              </a:spcAft>
              <a:buClr>
                <a:srgbClr val="3F3F3F"/>
              </a:buClr>
              <a:buSzPts val="1800"/>
              <a:buChar char="•"/>
              <a:defRPr/>
            </a:lvl3pPr>
            <a:lvl4pPr marL="1828800" lvl="3" indent="-342900" algn="l" rtl="0">
              <a:lnSpc>
                <a:spcPct val="90000"/>
              </a:lnSpc>
              <a:spcBef>
                <a:spcPts val="500"/>
              </a:spcBef>
              <a:spcAft>
                <a:spcPts val="0"/>
              </a:spcAft>
              <a:buClr>
                <a:srgbClr val="3F3F3F"/>
              </a:buClr>
              <a:buSzPts val="1800"/>
              <a:buChar char="•"/>
              <a:defRPr/>
            </a:lvl4pPr>
            <a:lvl5pPr marL="2286000" lvl="4" indent="-342900" algn="l" rtl="0">
              <a:lnSpc>
                <a:spcPct val="90000"/>
              </a:lnSpc>
              <a:spcBef>
                <a:spcPts val="500"/>
              </a:spcBef>
              <a:spcAft>
                <a:spcPts val="0"/>
              </a:spcAft>
              <a:buClr>
                <a:srgbClr val="3F3F3F"/>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3" name="Google Shape;143;p12"/>
          <p:cNvSpPr txBox="1">
            <a:spLocks noGrp="1"/>
          </p:cNvSpPr>
          <p:nvPr>
            <p:ph type="body" idx="2"/>
          </p:nvPr>
        </p:nvSpPr>
        <p:spPr>
          <a:xfrm>
            <a:off x="4508564" y="1590675"/>
            <a:ext cx="3246000" cy="42594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lvl1pPr>
            <a:lvl2pPr marL="914400" lvl="1" indent="-342900" algn="l" rtl="0">
              <a:lnSpc>
                <a:spcPct val="90000"/>
              </a:lnSpc>
              <a:spcBef>
                <a:spcPts val="500"/>
              </a:spcBef>
              <a:spcAft>
                <a:spcPts val="0"/>
              </a:spcAft>
              <a:buClr>
                <a:srgbClr val="3F3F3F"/>
              </a:buClr>
              <a:buSzPts val="1800"/>
              <a:buChar char="•"/>
              <a:defRPr/>
            </a:lvl2pPr>
            <a:lvl3pPr marL="1371600" lvl="2" indent="-342900" algn="l" rtl="0">
              <a:lnSpc>
                <a:spcPct val="90000"/>
              </a:lnSpc>
              <a:spcBef>
                <a:spcPts val="500"/>
              </a:spcBef>
              <a:spcAft>
                <a:spcPts val="0"/>
              </a:spcAft>
              <a:buClr>
                <a:srgbClr val="3F3F3F"/>
              </a:buClr>
              <a:buSzPts val="1800"/>
              <a:buChar char="•"/>
              <a:defRPr/>
            </a:lvl3pPr>
            <a:lvl4pPr marL="1828800" lvl="3" indent="-342900" algn="l" rtl="0">
              <a:lnSpc>
                <a:spcPct val="90000"/>
              </a:lnSpc>
              <a:spcBef>
                <a:spcPts val="500"/>
              </a:spcBef>
              <a:spcAft>
                <a:spcPts val="0"/>
              </a:spcAft>
              <a:buClr>
                <a:srgbClr val="3F3F3F"/>
              </a:buClr>
              <a:buSzPts val="1800"/>
              <a:buChar char="•"/>
              <a:defRPr/>
            </a:lvl4pPr>
            <a:lvl5pPr marL="2286000" lvl="4" indent="-342900" algn="l" rtl="0">
              <a:lnSpc>
                <a:spcPct val="90000"/>
              </a:lnSpc>
              <a:spcBef>
                <a:spcPts val="500"/>
              </a:spcBef>
              <a:spcAft>
                <a:spcPts val="0"/>
              </a:spcAft>
              <a:buClr>
                <a:srgbClr val="3F3F3F"/>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4" name="Google Shape;144;p12"/>
          <p:cNvSpPr txBox="1">
            <a:spLocks noGrp="1"/>
          </p:cNvSpPr>
          <p:nvPr>
            <p:ph type="body" idx="3"/>
          </p:nvPr>
        </p:nvSpPr>
        <p:spPr>
          <a:xfrm>
            <a:off x="502920" y="1590675"/>
            <a:ext cx="3246000" cy="43656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lvl1pPr>
            <a:lvl2pPr marL="914400" lvl="1" indent="-342900" algn="l" rtl="0">
              <a:lnSpc>
                <a:spcPct val="90000"/>
              </a:lnSpc>
              <a:spcBef>
                <a:spcPts val="500"/>
              </a:spcBef>
              <a:spcAft>
                <a:spcPts val="0"/>
              </a:spcAft>
              <a:buClr>
                <a:srgbClr val="3F3F3F"/>
              </a:buClr>
              <a:buSzPts val="1800"/>
              <a:buChar char="•"/>
              <a:defRPr/>
            </a:lvl2pPr>
            <a:lvl3pPr marL="1371600" lvl="2" indent="-342900" algn="l" rtl="0">
              <a:lnSpc>
                <a:spcPct val="90000"/>
              </a:lnSpc>
              <a:spcBef>
                <a:spcPts val="500"/>
              </a:spcBef>
              <a:spcAft>
                <a:spcPts val="0"/>
              </a:spcAft>
              <a:buClr>
                <a:srgbClr val="3F3F3F"/>
              </a:buClr>
              <a:buSzPts val="1800"/>
              <a:buChar char="•"/>
              <a:defRPr/>
            </a:lvl3pPr>
            <a:lvl4pPr marL="1828800" lvl="3" indent="-342900" algn="l" rtl="0">
              <a:lnSpc>
                <a:spcPct val="90000"/>
              </a:lnSpc>
              <a:spcBef>
                <a:spcPts val="500"/>
              </a:spcBef>
              <a:spcAft>
                <a:spcPts val="0"/>
              </a:spcAft>
              <a:buClr>
                <a:srgbClr val="3F3F3F"/>
              </a:buClr>
              <a:buSzPts val="1800"/>
              <a:buChar char="•"/>
              <a:defRPr/>
            </a:lvl4pPr>
            <a:lvl5pPr marL="2286000" lvl="4" indent="-342900" algn="l" rtl="0">
              <a:lnSpc>
                <a:spcPct val="90000"/>
              </a:lnSpc>
              <a:spcBef>
                <a:spcPts val="500"/>
              </a:spcBef>
              <a:spcAft>
                <a:spcPts val="0"/>
              </a:spcAft>
              <a:buClr>
                <a:srgbClr val="3F3F3F"/>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5" name="Google Shape;145;p12"/>
          <p:cNvSpPr txBox="1">
            <a:spLocks noGrp="1"/>
          </p:cNvSpPr>
          <p:nvPr>
            <p:ph type="title"/>
          </p:nvPr>
        </p:nvSpPr>
        <p:spPr>
          <a:xfrm>
            <a:off x="432000" y="432000"/>
            <a:ext cx="11328000" cy="4320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rgbClr val="3F3F3F"/>
              </a:buClr>
              <a:buSzPts val="3200"/>
              <a:buFont typeface="Corbel"/>
              <a:buNone/>
              <a:defRPr>
                <a:solidFill>
                  <a:srgbClr val="3F3F3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6" name="Google Shape;146;p12"/>
          <p:cNvSpPr txBox="1">
            <a:spLocks noGrp="1"/>
          </p:cNvSpPr>
          <p:nvPr>
            <p:ph type="body" idx="4"/>
          </p:nvPr>
        </p:nvSpPr>
        <p:spPr>
          <a:xfrm>
            <a:off x="431800" y="1008000"/>
            <a:ext cx="11339400" cy="3600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rgbClr val="3F3F3F"/>
              </a:buClr>
              <a:buSzPts val="1800"/>
              <a:buNone/>
              <a:defRPr/>
            </a:lvl1pPr>
            <a:lvl2pPr marL="914400" lvl="1" indent="-228600" algn="l" rtl="0">
              <a:lnSpc>
                <a:spcPct val="90000"/>
              </a:lnSpc>
              <a:spcBef>
                <a:spcPts val="500"/>
              </a:spcBef>
              <a:spcAft>
                <a:spcPts val="0"/>
              </a:spcAft>
              <a:buClr>
                <a:srgbClr val="3F3F3F"/>
              </a:buClr>
              <a:buSzPts val="1600"/>
              <a:buNone/>
              <a:defRPr/>
            </a:lvl2pPr>
            <a:lvl3pPr marL="1371600" lvl="2" indent="-228600" algn="l" rtl="0">
              <a:lnSpc>
                <a:spcPct val="90000"/>
              </a:lnSpc>
              <a:spcBef>
                <a:spcPts val="500"/>
              </a:spcBef>
              <a:spcAft>
                <a:spcPts val="0"/>
              </a:spcAft>
              <a:buClr>
                <a:srgbClr val="3F3F3F"/>
              </a:buClr>
              <a:buSzPts val="1400"/>
              <a:buNone/>
              <a:defRPr/>
            </a:lvl3pPr>
            <a:lvl4pPr marL="1828800" lvl="3" indent="-228600" algn="l" rtl="0">
              <a:lnSpc>
                <a:spcPct val="90000"/>
              </a:lnSpc>
              <a:spcBef>
                <a:spcPts val="500"/>
              </a:spcBef>
              <a:spcAft>
                <a:spcPts val="0"/>
              </a:spcAft>
              <a:buClr>
                <a:srgbClr val="3F3F3F"/>
              </a:buClr>
              <a:buSzPts val="1400"/>
              <a:buNone/>
              <a:defRPr/>
            </a:lvl4pPr>
            <a:lvl5pPr marL="2286000" lvl="4" indent="-228600" algn="l" rtl="0">
              <a:lnSpc>
                <a:spcPct val="90000"/>
              </a:lnSpc>
              <a:spcBef>
                <a:spcPts val="500"/>
              </a:spcBef>
              <a:spcAft>
                <a:spcPts val="0"/>
              </a:spcAft>
              <a:buClr>
                <a:srgbClr val="3F3F3F"/>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7" name="Google Shape;147;p12"/>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8" name="Google Shape;148;p12"/>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arge Photo">
  <p:cSld name="Large Photo">
    <p:spTree>
      <p:nvGrpSpPr>
        <p:cNvPr id="1" name="Shape 149"/>
        <p:cNvGrpSpPr/>
        <p:nvPr/>
      </p:nvGrpSpPr>
      <p:grpSpPr>
        <a:xfrm>
          <a:off x="0" y="0"/>
          <a:ext cx="0" cy="0"/>
          <a:chOff x="0" y="0"/>
          <a:chExt cx="0" cy="0"/>
        </a:xfrm>
      </p:grpSpPr>
      <p:sp>
        <p:nvSpPr>
          <p:cNvPr id="150" name="Google Shape;150;p13"/>
          <p:cNvSpPr>
            <a:spLocks noGrp="1"/>
          </p:cNvSpPr>
          <p:nvPr>
            <p:ph type="pic" idx="2"/>
          </p:nvPr>
        </p:nvSpPr>
        <p:spPr>
          <a:xfrm>
            <a:off x="0" y="1"/>
            <a:ext cx="12192000" cy="6371400"/>
          </a:xfrm>
          <a:prstGeom prst="rect">
            <a:avLst/>
          </a:prstGeom>
          <a:solidFill>
            <a:srgbClr val="D8D8D8"/>
          </a:solid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3F3F3F"/>
              </a:buClr>
              <a:buSzPts val="1200"/>
              <a:buFont typeface="Arial"/>
              <a:buNone/>
              <a:defRPr sz="12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ndara"/>
                <a:ea typeface="Candara"/>
                <a:cs typeface="Candara"/>
                <a:sym typeface="Candara"/>
              </a:defRPr>
            </a:lvl2pPr>
            <a:lvl3pPr marR="0" lvl="2"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3pPr>
            <a:lvl4pPr marR="0" lvl="3"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4pPr>
            <a:lvl5pPr marR="0" lvl="4"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9pPr>
          </a:lstStyle>
          <a:p>
            <a:endParaRPr/>
          </a:p>
        </p:txBody>
      </p:sp>
      <p:sp>
        <p:nvSpPr>
          <p:cNvPr id="151" name="Google Shape;151;p13"/>
          <p:cNvSpPr txBox="1">
            <a:spLocks noGrp="1"/>
          </p:cNvSpPr>
          <p:nvPr>
            <p:ph type="body" idx="1"/>
          </p:nvPr>
        </p:nvSpPr>
        <p:spPr>
          <a:xfrm>
            <a:off x="7552944" y="5359400"/>
            <a:ext cx="4207200" cy="565800"/>
          </a:xfrm>
          <a:prstGeom prst="rect">
            <a:avLst/>
          </a:prstGeom>
          <a:solidFill>
            <a:schemeClr val="dk1"/>
          </a:solidFill>
          <a:ln>
            <a:noFill/>
          </a:ln>
        </p:spPr>
        <p:txBody>
          <a:bodyPr spcFirstLastPara="1" wrap="square" lIns="180000" tIns="180000" rIns="180000" bIns="180000" anchor="ctr" anchorCtr="0">
            <a:noAutofit/>
          </a:bodyPr>
          <a:lstStyle>
            <a:lvl1pPr marL="457200" lvl="0" indent="-228600" algn="r" rtl="0">
              <a:lnSpc>
                <a:spcPct val="90000"/>
              </a:lnSpc>
              <a:spcBef>
                <a:spcPts val="1000"/>
              </a:spcBef>
              <a:spcAft>
                <a:spcPts val="0"/>
              </a:spcAft>
              <a:buClr>
                <a:schemeClr val="lt1"/>
              </a:buClr>
              <a:buSzPts val="1800"/>
              <a:buNone/>
              <a:defRPr>
                <a:solidFill>
                  <a:schemeClr val="lt1"/>
                </a:solidFill>
              </a:defRPr>
            </a:lvl1pPr>
            <a:lvl2pPr marL="914400" lvl="1" indent="-330200" algn="l" rtl="0">
              <a:lnSpc>
                <a:spcPct val="90000"/>
              </a:lnSpc>
              <a:spcBef>
                <a:spcPts val="500"/>
              </a:spcBef>
              <a:spcAft>
                <a:spcPts val="0"/>
              </a:spcAft>
              <a:buClr>
                <a:srgbClr val="3F3F3F"/>
              </a:buClr>
              <a:buSzPts val="1600"/>
              <a:buChar char="•"/>
              <a:defRPr>
                <a:solidFill>
                  <a:srgbClr val="3F3F3F"/>
                </a:solidFill>
              </a:defRPr>
            </a:lvl2pPr>
            <a:lvl3pPr marL="1371600" lvl="2" indent="-317500" algn="l" rtl="0">
              <a:lnSpc>
                <a:spcPct val="90000"/>
              </a:lnSpc>
              <a:spcBef>
                <a:spcPts val="500"/>
              </a:spcBef>
              <a:spcAft>
                <a:spcPts val="0"/>
              </a:spcAft>
              <a:buClr>
                <a:srgbClr val="3F3F3F"/>
              </a:buClr>
              <a:buSzPts val="1400"/>
              <a:buChar char="•"/>
              <a:defRPr>
                <a:solidFill>
                  <a:srgbClr val="3F3F3F"/>
                </a:solidFill>
              </a:defRPr>
            </a:lvl3pPr>
            <a:lvl4pPr marL="1828800" lvl="3" indent="-317500" algn="l" rtl="0">
              <a:lnSpc>
                <a:spcPct val="90000"/>
              </a:lnSpc>
              <a:spcBef>
                <a:spcPts val="500"/>
              </a:spcBef>
              <a:spcAft>
                <a:spcPts val="0"/>
              </a:spcAft>
              <a:buClr>
                <a:srgbClr val="3F3F3F"/>
              </a:buClr>
              <a:buSzPts val="1400"/>
              <a:buChar char="•"/>
              <a:defRPr>
                <a:solidFill>
                  <a:srgbClr val="3F3F3F"/>
                </a:solidFill>
              </a:defRPr>
            </a:lvl4pPr>
            <a:lvl5pPr marL="2286000" lvl="4" indent="-317500" algn="l" rtl="0">
              <a:lnSpc>
                <a:spcPct val="90000"/>
              </a:lnSpc>
              <a:spcBef>
                <a:spcPts val="500"/>
              </a:spcBef>
              <a:spcAft>
                <a:spcPts val="0"/>
              </a:spcAft>
              <a:buClr>
                <a:srgbClr val="3F3F3F"/>
              </a:buClr>
              <a:buSzPts val="1400"/>
              <a:buChar char="•"/>
              <a:defRPr>
                <a:solidFill>
                  <a:srgbClr val="3F3F3F"/>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2" name="Google Shape;152;p13"/>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3" name="Google Shape;153;p13"/>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54" name="Google Shape;154;p13"/>
          <p:cNvSpPr txBox="1">
            <a:spLocks noGrp="1"/>
          </p:cNvSpPr>
          <p:nvPr>
            <p:ph type="title"/>
          </p:nvPr>
        </p:nvSpPr>
        <p:spPr>
          <a:xfrm>
            <a:off x="432000" y="432000"/>
            <a:ext cx="11328000" cy="4320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55"/>
        <p:cNvGrpSpPr/>
        <p:nvPr/>
      </p:nvGrpSpPr>
      <p:grpSpPr>
        <a:xfrm>
          <a:off x="0" y="0"/>
          <a:ext cx="0" cy="0"/>
          <a:chOff x="0" y="0"/>
          <a:chExt cx="0" cy="0"/>
        </a:xfrm>
      </p:grpSpPr>
      <p:sp>
        <p:nvSpPr>
          <p:cNvPr id="156" name="Google Shape;156;p14"/>
          <p:cNvSpPr txBox="1">
            <a:spLocks noGrp="1"/>
          </p:cNvSpPr>
          <p:nvPr>
            <p:ph type="title"/>
          </p:nvPr>
        </p:nvSpPr>
        <p:spPr>
          <a:xfrm>
            <a:off x="432000" y="432000"/>
            <a:ext cx="11328000" cy="4320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rgbClr val="3F3F3F"/>
              </a:buClr>
              <a:buSzPts val="3200"/>
              <a:buFont typeface="Corbel"/>
              <a:buNone/>
              <a:defRPr>
                <a:solidFill>
                  <a:srgbClr val="3F3F3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7" name="Google Shape;157;p14"/>
          <p:cNvSpPr txBox="1">
            <a:spLocks noGrp="1"/>
          </p:cNvSpPr>
          <p:nvPr>
            <p:ph type="body" idx="1"/>
          </p:nvPr>
        </p:nvSpPr>
        <p:spPr>
          <a:xfrm>
            <a:off x="431800" y="1008000"/>
            <a:ext cx="11339400" cy="3600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rgbClr val="3F3F3F"/>
              </a:buClr>
              <a:buSzPts val="1800"/>
              <a:buNone/>
              <a:defRPr/>
            </a:lvl1pPr>
            <a:lvl2pPr marL="914400" lvl="1" indent="-228600" algn="l" rtl="0">
              <a:lnSpc>
                <a:spcPct val="90000"/>
              </a:lnSpc>
              <a:spcBef>
                <a:spcPts val="500"/>
              </a:spcBef>
              <a:spcAft>
                <a:spcPts val="0"/>
              </a:spcAft>
              <a:buClr>
                <a:srgbClr val="3F3F3F"/>
              </a:buClr>
              <a:buSzPts val="1600"/>
              <a:buNone/>
              <a:defRPr/>
            </a:lvl2pPr>
            <a:lvl3pPr marL="1371600" lvl="2" indent="-228600" algn="l" rtl="0">
              <a:lnSpc>
                <a:spcPct val="90000"/>
              </a:lnSpc>
              <a:spcBef>
                <a:spcPts val="500"/>
              </a:spcBef>
              <a:spcAft>
                <a:spcPts val="0"/>
              </a:spcAft>
              <a:buClr>
                <a:srgbClr val="3F3F3F"/>
              </a:buClr>
              <a:buSzPts val="1400"/>
              <a:buNone/>
              <a:defRPr/>
            </a:lvl3pPr>
            <a:lvl4pPr marL="1828800" lvl="3" indent="-228600" algn="l" rtl="0">
              <a:lnSpc>
                <a:spcPct val="90000"/>
              </a:lnSpc>
              <a:spcBef>
                <a:spcPts val="500"/>
              </a:spcBef>
              <a:spcAft>
                <a:spcPts val="0"/>
              </a:spcAft>
              <a:buClr>
                <a:srgbClr val="3F3F3F"/>
              </a:buClr>
              <a:buSzPts val="1400"/>
              <a:buNone/>
              <a:defRPr/>
            </a:lvl4pPr>
            <a:lvl5pPr marL="2286000" lvl="4" indent="-228600" algn="l" rtl="0">
              <a:lnSpc>
                <a:spcPct val="90000"/>
              </a:lnSpc>
              <a:spcBef>
                <a:spcPts val="500"/>
              </a:spcBef>
              <a:spcAft>
                <a:spcPts val="0"/>
              </a:spcAft>
              <a:buClr>
                <a:srgbClr val="3F3F3F"/>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8" name="Google Shape;158;p14"/>
          <p:cNvSpPr txBox="1">
            <a:spLocks noGrp="1"/>
          </p:cNvSpPr>
          <p:nvPr>
            <p:ph type="body" idx="2"/>
          </p:nvPr>
        </p:nvSpPr>
        <p:spPr>
          <a:xfrm>
            <a:off x="432000" y="1512000"/>
            <a:ext cx="11328000" cy="46791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solidFill>
                  <a:srgbClr val="3F3F3F"/>
                </a:solidFill>
              </a:defRPr>
            </a:lvl1pPr>
            <a:lvl2pPr marL="914400" lvl="1" indent="-330200" algn="l" rtl="0">
              <a:lnSpc>
                <a:spcPct val="90000"/>
              </a:lnSpc>
              <a:spcBef>
                <a:spcPts val="500"/>
              </a:spcBef>
              <a:spcAft>
                <a:spcPts val="0"/>
              </a:spcAft>
              <a:buClr>
                <a:srgbClr val="3F3F3F"/>
              </a:buClr>
              <a:buSzPts val="1600"/>
              <a:buChar char="•"/>
              <a:defRPr>
                <a:solidFill>
                  <a:srgbClr val="3F3F3F"/>
                </a:solidFill>
              </a:defRPr>
            </a:lvl2pPr>
            <a:lvl3pPr marL="1371600" lvl="2" indent="-317500" algn="l" rtl="0">
              <a:lnSpc>
                <a:spcPct val="90000"/>
              </a:lnSpc>
              <a:spcBef>
                <a:spcPts val="500"/>
              </a:spcBef>
              <a:spcAft>
                <a:spcPts val="0"/>
              </a:spcAft>
              <a:buClr>
                <a:srgbClr val="3F3F3F"/>
              </a:buClr>
              <a:buSzPts val="1400"/>
              <a:buChar char="•"/>
              <a:defRPr>
                <a:solidFill>
                  <a:srgbClr val="3F3F3F"/>
                </a:solidFill>
              </a:defRPr>
            </a:lvl3pPr>
            <a:lvl4pPr marL="1828800" lvl="3" indent="-317500" algn="l" rtl="0">
              <a:lnSpc>
                <a:spcPct val="90000"/>
              </a:lnSpc>
              <a:spcBef>
                <a:spcPts val="500"/>
              </a:spcBef>
              <a:spcAft>
                <a:spcPts val="0"/>
              </a:spcAft>
              <a:buClr>
                <a:srgbClr val="3F3F3F"/>
              </a:buClr>
              <a:buSzPts val="1400"/>
              <a:buChar char="•"/>
              <a:defRPr>
                <a:solidFill>
                  <a:srgbClr val="3F3F3F"/>
                </a:solidFill>
              </a:defRPr>
            </a:lvl4pPr>
            <a:lvl5pPr marL="2286000" lvl="4" indent="-317500" algn="l" rtl="0">
              <a:lnSpc>
                <a:spcPct val="90000"/>
              </a:lnSpc>
              <a:spcBef>
                <a:spcPts val="500"/>
              </a:spcBef>
              <a:spcAft>
                <a:spcPts val="0"/>
              </a:spcAft>
              <a:buClr>
                <a:srgbClr val="3F3F3F"/>
              </a:buClr>
              <a:buSzPts val="1400"/>
              <a:buChar char="•"/>
              <a:defRPr>
                <a:solidFill>
                  <a:srgbClr val="3F3F3F"/>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9" name="Google Shape;159;p14"/>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0" name="Google Shape;160;p14"/>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with Subtitle">
  <p:cSld name="Two Content with Subtitle">
    <p:spTree>
      <p:nvGrpSpPr>
        <p:cNvPr id="1" name="Shape 161"/>
        <p:cNvGrpSpPr/>
        <p:nvPr/>
      </p:nvGrpSpPr>
      <p:grpSpPr>
        <a:xfrm>
          <a:off x="0" y="0"/>
          <a:ext cx="0" cy="0"/>
          <a:chOff x="0" y="0"/>
          <a:chExt cx="0" cy="0"/>
        </a:xfrm>
      </p:grpSpPr>
      <p:sp>
        <p:nvSpPr>
          <p:cNvPr id="162" name="Google Shape;162;p15"/>
          <p:cNvSpPr txBox="1">
            <a:spLocks noGrp="1"/>
          </p:cNvSpPr>
          <p:nvPr>
            <p:ph type="title"/>
          </p:nvPr>
        </p:nvSpPr>
        <p:spPr>
          <a:xfrm>
            <a:off x="432000" y="432000"/>
            <a:ext cx="11340000" cy="4320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rgbClr val="3F3F3F"/>
              </a:buClr>
              <a:buSzPts val="3200"/>
              <a:buFont typeface="Corbel"/>
              <a:buNone/>
              <a:defRPr>
                <a:solidFill>
                  <a:srgbClr val="3F3F3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15"/>
          <p:cNvSpPr txBox="1">
            <a:spLocks noGrp="1"/>
          </p:cNvSpPr>
          <p:nvPr>
            <p:ph type="body" idx="1"/>
          </p:nvPr>
        </p:nvSpPr>
        <p:spPr>
          <a:xfrm>
            <a:off x="431800" y="1008000"/>
            <a:ext cx="11339400" cy="3600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rgbClr val="3F3F3F"/>
              </a:buClr>
              <a:buSzPts val="1800"/>
              <a:buNone/>
              <a:defRPr/>
            </a:lvl1pPr>
            <a:lvl2pPr marL="914400" lvl="1" indent="-228600" algn="l" rtl="0">
              <a:lnSpc>
                <a:spcPct val="90000"/>
              </a:lnSpc>
              <a:spcBef>
                <a:spcPts val="500"/>
              </a:spcBef>
              <a:spcAft>
                <a:spcPts val="0"/>
              </a:spcAft>
              <a:buClr>
                <a:srgbClr val="3F3F3F"/>
              </a:buClr>
              <a:buSzPts val="1600"/>
              <a:buNone/>
              <a:defRPr/>
            </a:lvl2pPr>
            <a:lvl3pPr marL="1371600" lvl="2" indent="-228600" algn="l" rtl="0">
              <a:lnSpc>
                <a:spcPct val="90000"/>
              </a:lnSpc>
              <a:spcBef>
                <a:spcPts val="500"/>
              </a:spcBef>
              <a:spcAft>
                <a:spcPts val="0"/>
              </a:spcAft>
              <a:buClr>
                <a:srgbClr val="3F3F3F"/>
              </a:buClr>
              <a:buSzPts val="1400"/>
              <a:buNone/>
              <a:defRPr/>
            </a:lvl3pPr>
            <a:lvl4pPr marL="1828800" lvl="3" indent="-228600" algn="l" rtl="0">
              <a:lnSpc>
                <a:spcPct val="90000"/>
              </a:lnSpc>
              <a:spcBef>
                <a:spcPts val="500"/>
              </a:spcBef>
              <a:spcAft>
                <a:spcPts val="0"/>
              </a:spcAft>
              <a:buClr>
                <a:srgbClr val="3F3F3F"/>
              </a:buClr>
              <a:buSzPts val="1400"/>
              <a:buNone/>
              <a:defRPr/>
            </a:lvl4pPr>
            <a:lvl5pPr marL="2286000" lvl="4" indent="-228600" algn="l" rtl="0">
              <a:lnSpc>
                <a:spcPct val="90000"/>
              </a:lnSpc>
              <a:spcBef>
                <a:spcPts val="500"/>
              </a:spcBef>
              <a:spcAft>
                <a:spcPts val="0"/>
              </a:spcAft>
              <a:buClr>
                <a:srgbClr val="3F3F3F"/>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64" name="Google Shape;164;p15"/>
          <p:cNvSpPr txBox="1">
            <a:spLocks noGrp="1"/>
          </p:cNvSpPr>
          <p:nvPr>
            <p:ph type="body" idx="2"/>
          </p:nvPr>
        </p:nvSpPr>
        <p:spPr>
          <a:xfrm>
            <a:off x="432000" y="1512000"/>
            <a:ext cx="5472000" cy="46800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solidFill>
                  <a:srgbClr val="3F3F3F"/>
                </a:solidFill>
              </a:defRPr>
            </a:lvl1pPr>
            <a:lvl2pPr marL="914400" lvl="1" indent="-330200" algn="l" rtl="0">
              <a:lnSpc>
                <a:spcPct val="90000"/>
              </a:lnSpc>
              <a:spcBef>
                <a:spcPts val="500"/>
              </a:spcBef>
              <a:spcAft>
                <a:spcPts val="0"/>
              </a:spcAft>
              <a:buClr>
                <a:srgbClr val="3F3F3F"/>
              </a:buClr>
              <a:buSzPts val="1600"/>
              <a:buChar char="•"/>
              <a:defRPr>
                <a:solidFill>
                  <a:srgbClr val="3F3F3F"/>
                </a:solidFill>
              </a:defRPr>
            </a:lvl2pPr>
            <a:lvl3pPr marL="1371600" lvl="2" indent="-317500" algn="l" rtl="0">
              <a:lnSpc>
                <a:spcPct val="90000"/>
              </a:lnSpc>
              <a:spcBef>
                <a:spcPts val="500"/>
              </a:spcBef>
              <a:spcAft>
                <a:spcPts val="0"/>
              </a:spcAft>
              <a:buClr>
                <a:srgbClr val="3F3F3F"/>
              </a:buClr>
              <a:buSzPts val="1400"/>
              <a:buChar char="•"/>
              <a:defRPr>
                <a:solidFill>
                  <a:srgbClr val="3F3F3F"/>
                </a:solidFill>
              </a:defRPr>
            </a:lvl3pPr>
            <a:lvl4pPr marL="1828800" lvl="3" indent="-317500" algn="l" rtl="0">
              <a:lnSpc>
                <a:spcPct val="90000"/>
              </a:lnSpc>
              <a:spcBef>
                <a:spcPts val="500"/>
              </a:spcBef>
              <a:spcAft>
                <a:spcPts val="0"/>
              </a:spcAft>
              <a:buClr>
                <a:srgbClr val="3F3F3F"/>
              </a:buClr>
              <a:buSzPts val="1400"/>
              <a:buChar char="•"/>
              <a:defRPr>
                <a:solidFill>
                  <a:srgbClr val="3F3F3F"/>
                </a:solidFill>
              </a:defRPr>
            </a:lvl4pPr>
            <a:lvl5pPr marL="2286000" lvl="4" indent="-317500" algn="l" rtl="0">
              <a:lnSpc>
                <a:spcPct val="90000"/>
              </a:lnSpc>
              <a:spcBef>
                <a:spcPts val="500"/>
              </a:spcBef>
              <a:spcAft>
                <a:spcPts val="0"/>
              </a:spcAft>
              <a:buClr>
                <a:srgbClr val="3F3F3F"/>
              </a:buClr>
              <a:buSzPts val="1400"/>
              <a:buChar char="•"/>
              <a:defRPr>
                <a:solidFill>
                  <a:srgbClr val="3F3F3F"/>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65" name="Google Shape;165;p15"/>
          <p:cNvSpPr txBox="1">
            <a:spLocks noGrp="1"/>
          </p:cNvSpPr>
          <p:nvPr>
            <p:ph type="body" idx="3"/>
          </p:nvPr>
        </p:nvSpPr>
        <p:spPr>
          <a:xfrm>
            <a:off x="6299887" y="1511250"/>
            <a:ext cx="5472000" cy="46800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lvl1pPr>
            <a:lvl2pPr marL="914400" lvl="1" indent="-342900" algn="l" rtl="0">
              <a:lnSpc>
                <a:spcPct val="90000"/>
              </a:lnSpc>
              <a:spcBef>
                <a:spcPts val="500"/>
              </a:spcBef>
              <a:spcAft>
                <a:spcPts val="0"/>
              </a:spcAft>
              <a:buClr>
                <a:srgbClr val="3F3F3F"/>
              </a:buClr>
              <a:buSzPts val="1800"/>
              <a:buChar char="•"/>
              <a:defRPr/>
            </a:lvl2pPr>
            <a:lvl3pPr marL="1371600" lvl="2" indent="-342900" algn="l" rtl="0">
              <a:lnSpc>
                <a:spcPct val="90000"/>
              </a:lnSpc>
              <a:spcBef>
                <a:spcPts val="500"/>
              </a:spcBef>
              <a:spcAft>
                <a:spcPts val="0"/>
              </a:spcAft>
              <a:buClr>
                <a:srgbClr val="3F3F3F"/>
              </a:buClr>
              <a:buSzPts val="1800"/>
              <a:buChar char="•"/>
              <a:defRPr/>
            </a:lvl3pPr>
            <a:lvl4pPr marL="1828800" lvl="3" indent="-342900" algn="l" rtl="0">
              <a:lnSpc>
                <a:spcPct val="90000"/>
              </a:lnSpc>
              <a:spcBef>
                <a:spcPts val="500"/>
              </a:spcBef>
              <a:spcAft>
                <a:spcPts val="0"/>
              </a:spcAft>
              <a:buClr>
                <a:srgbClr val="3F3F3F"/>
              </a:buClr>
              <a:buSzPts val="1800"/>
              <a:buChar char="•"/>
              <a:defRPr/>
            </a:lvl4pPr>
            <a:lvl5pPr marL="2286000" lvl="4" indent="-342900" algn="l" rtl="0">
              <a:lnSpc>
                <a:spcPct val="90000"/>
              </a:lnSpc>
              <a:spcBef>
                <a:spcPts val="500"/>
              </a:spcBef>
              <a:spcAft>
                <a:spcPts val="0"/>
              </a:spcAft>
              <a:buClr>
                <a:srgbClr val="3F3F3F"/>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66" name="Google Shape;166;p15"/>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7" name="Google Shape;167;p15"/>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68"/>
        <p:cNvGrpSpPr/>
        <p:nvPr/>
      </p:nvGrpSpPr>
      <p:grpSpPr>
        <a:xfrm>
          <a:off x="0" y="0"/>
          <a:ext cx="0" cy="0"/>
          <a:chOff x="0" y="0"/>
          <a:chExt cx="0" cy="0"/>
        </a:xfrm>
      </p:grpSpPr>
      <p:sp>
        <p:nvSpPr>
          <p:cNvPr id="169" name="Google Shape;169;p16"/>
          <p:cNvSpPr txBox="1">
            <a:spLocks noGrp="1"/>
          </p:cNvSpPr>
          <p:nvPr>
            <p:ph type="title"/>
          </p:nvPr>
        </p:nvSpPr>
        <p:spPr>
          <a:xfrm>
            <a:off x="432000" y="432000"/>
            <a:ext cx="11340000" cy="4320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rgbClr val="3F3F3F"/>
              </a:buClr>
              <a:buSzPts val="3200"/>
              <a:buFont typeface="Corbel"/>
              <a:buNone/>
              <a:defRPr>
                <a:solidFill>
                  <a:srgbClr val="3F3F3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0" name="Google Shape;170;p16"/>
          <p:cNvSpPr txBox="1">
            <a:spLocks noGrp="1"/>
          </p:cNvSpPr>
          <p:nvPr>
            <p:ph type="body" idx="1"/>
          </p:nvPr>
        </p:nvSpPr>
        <p:spPr>
          <a:xfrm>
            <a:off x="431800" y="1008000"/>
            <a:ext cx="11339400" cy="3600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rgbClr val="3F3F3F"/>
              </a:buClr>
              <a:buSzPts val="1800"/>
              <a:buNone/>
              <a:defRPr/>
            </a:lvl1pPr>
            <a:lvl2pPr marL="914400" lvl="1" indent="-228600" algn="l" rtl="0">
              <a:lnSpc>
                <a:spcPct val="90000"/>
              </a:lnSpc>
              <a:spcBef>
                <a:spcPts val="500"/>
              </a:spcBef>
              <a:spcAft>
                <a:spcPts val="0"/>
              </a:spcAft>
              <a:buClr>
                <a:srgbClr val="3F3F3F"/>
              </a:buClr>
              <a:buSzPts val="1600"/>
              <a:buNone/>
              <a:defRPr/>
            </a:lvl2pPr>
            <a:lvl3pPr marL="1371600" lvl="2" indent="-228600" algn="l" rtl="0">
              <a:lnSpc>
                <a:spcPct val="90000"/>
              </a:lnSpc>
              <a:spcBef>
                <a:spcPts val="500"/>
              </a:spcBef>
              <a:spcAft>
                <a:spcPts val="0"/>
              </a:spcAft>
              <a:buClr>
                <a:srgbClr val="3F3F3F"/>
              </a:buClr>
              <a:buSzPts val="1400"/>
              <a:buNone/>
              <a:defRPr/>
            </a:lvl3pPr>
            <a:lvl4pPr marL="1828800" lvl="3" indent="-228600" algn="l" rtl="0">
              <a:lnSpc>
                <a:spcPct val="90000"/>
              </a:lnSpc>
              <a:spcBef>
                <a:spcPts val="500"/>
              </a:spcBef>
              <a:spcAft>
                <a:spcPts val="0"/>
              </a:spcAft>
              <a:buClr>
                <a:srgbClr val="3F3F3F"/>
              </a:buClr>
              <a:buSzPts val="1400"/>
              <a:buNone/>
              <a:defRPr/>
            </a:lvl4pPr>
            <a:lvl5pPr marL="2286000" lvl="4" indent="-228600" algn="l" rtl="0">
              <a:lnSpc>
                <a:spcPct val="90000"/>
              </a:lnSpc>
              <a:spcBef>
                <a:spcPts val="500"/>
              </a:spcBef>
              <a:spcAft>
                <a:spcPts val="0"/>
              </a:spcAft>
              <a:buClr>
                <a:srgbClr val="3F3F3F"/>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1" name="Google Shape;171;p16"/>
          <p:cNvSpPr txBox="1">
            <a:spLocks noGrp="1"/>
          </p:cNvSpPr>
          <p:nvPr>
            <p:ph type="body" idx="2"/>
          </p:nvPr>
        </p:nvSpPr>
        <p:spPr>
          <a:xfrm>
            <a:off x="432000" y="1512000"/>
            <a:ext cx="3600000" cy="46791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solidFill>
                  <a:srgbClr val="3F3F3F"/>
                </a:solidFill>
              </a:defRPr>
            </a:lvl1pPr>
            <a:lvl2pPr marL="914400" lvl="1" indent="-330200" algn="l" rtl="0">
              <a:lnSpc>
                <a:spcPct val="90000"/>
              </a:lnSpc>
              <a:spcBef>
                <a:spcPts val="500"/>
              </a:spcBef>
              <a:spcAft>
                <a:spcPts val="0"/>
              </a:spcAft>
              <a:buClr>
                <a:srgbClr val="3F3F3F"/>
              </a:buClr>
              <a:buSzPts val="1600"/>
              <a:buChar char="•"/>
              <a:defRPr>
                <a:solidFill>
                  <a:srgbClr val="3F3F3F"/>
                </a:solidFill>
              </a:defRPr>
            </a:lvl2pPr>
            <a:lvl3pPr marL="1371600" lvl="2" indent="-317500" algn="l" rtl="0">
              <a:lnSpc>
                <a:spcPct val="90000"/>
              </a:lnSpc>
              <a:spcBef>
                <a:spcPts val="500"/>
              </a:spcBef>
              <a:spcAft>
                <a:spcPts val="0"/>
              </a:spcAft>
              <a:buClr>
                <a:srgbClr val="3F3F3F"/>
              </a:buClr>
              <a:buSzPts val="1400"/>
              <a:buChar char="•"/>
              <a:defRPr>
                <a:solidFill>
                  <a:srgbClr val="3F3F3F"/>
                </a:solidFill>
              </a:defRPr>
            </a:lvl3pPr>
            <a:lvl4pPr marL="1828800" lvl="3" indent="-317500" algn="l" rtl="0">
              <a:lnSpc>
                <a:spcPct val="90000"/>
              </a:lnSpc>
              <a:spcBef>
                <a:spcPts val="500"/>
              </a:spcBef>
              <a:spcAft>
                <a:spcPts val="0"/>
              </a:spcAft>
              <a:buClr>
                <a:srgbClr val="3F3F3F"/>
              </a:buClr>
              <a:buSzPts val="1400"/>
              <a:buChar char="•"/>
              <a:defRPr>
                <a:solidFill>
                  <a:srgbClr val="3F3F3F"/>
                </a:solidFill>
              </a:defRPr>
            </a:lvl4pPr>
            <a:lvl5pPr marL="2286000" lvl="4" indent="-317500" algn="l" rtl="0">
              <a:lnSpc>
                <a:spcPct val="90000"/>
              </a:lnSpc>
              <a:spcBef>
                <a:spcPts val="500"/>
              </a:spcBef>
              <a:spcAft>
                <a:spcPts val="0"/>
              </a:spcAft>
              <a:buClr>
                <a:srgbClr val="3F3F3F"/>
              </a:buClr>
              <a:buSzPts val="1400"/>
              <a:buChar char="•"/>
              <a:defRPr>
                <a:solidFill>
                  <a:srgbClr val="3F3F3F"/>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2" name="Google Shape;172;p16"/>
          <p:cNvSpPr txBox="1">
            <a:spLocks noGrp="1"/>
          </p:cNvSpPr>
          <p:nvPr>
            <p:ph type="body" idx="3"/>
          </p:nvPr>
        </p:nvSpPr>
        <p:spPr>
          <a:xfrm>
            <a:off x="4301550" y="1511476"/>
            <a:ext cx="3600600" cy="46791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lvl1pPr>
            <a:lvl2pPr marL="914400" lvl="1" indent="-342900" algn="l" rtl="0">
              <a:lnSpc>
                <a:spcPct val="90000"/>
              </a:lnSpc>
              <a:spcBef>
                <a:spcPts val="500"/>
              </a:spcBef>
              <a:spcAft>
                <a:spcPts val="0"/>
              </a:spcAft>
              <a:buClr>
                <a:srgbClr val="3F3F3F"/>
              </a:buClr>
              <a:buSzPts val="1800"/>
              <a:buChar char="•"/>
              <a:defRPr/>
            </a:lvl2pPr>
            <a:lvl3pPr marL="1371600" lvl="2" indent="-342900" algn="l" rtl="0">
              <a:lnSpc>
                <a:spcPct val="90000"/>
              </a:lnSpc>
              <a:spcBef>
                <a:spcPts val="500"/>
              </a:spcBef>
              <a:spcAft>
                <a:spcPts val="0"/>
              </a:spcAft>
              <a:buClr>
                <a:srgbClr val="3F3F3F"/>
              </a:buClr>
              <a:buSzPts val="1800"/>
              <a:buChar char="•"/>
              <a:defRPr/>
            </a:lvl3pPr>
            <a:lvl4pPr marL="1828800" lvl="3" indent="-342900" algn="l" rtl="0">
              <a:lnSpc>
                <a:spcPct val="90000"/>
              </a:lnSpc>
              <a:spcBef>
                <a:spcPts val="500"/>
              </a:spcBef>
              <a:spcAft>
                <a:spcPts val="0"/>
              </a:spcAft>
              <a:buClr>
                <a:srgbClr val="3F3F3F"/>
              </a:buClr>
              <a:buSzPts val="1800"/>
              <a:buChar char="•"/>
              <a:defRPr/>
            </a:lvl4pPr>
            <a:lvl5pPr marL="2286000" lvl="4" indent="-342900" algn="l" rtl="0">
              <a:lnSpc>
                <a:spcPct val="90000"/>
              </a:lnSpc>
              <a:spcBef>
                <a:spcPts val="500"/>
              </a:spcBef>
              <a:spcAft>
                <a:spcPts val="0"/>
              </a:spcAft>
              <a:buClr>
                <a:srgbClr val="3F3F3F"/>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3" name="Google Shape;173;p16"/>
          <p:cNvSpPr txBox="1">
            <a:spLocks noGrp="1"/>
          </p:cNvSpPr>
          <p:nvPr>
            <p:ph type="body" idx="4"/>
          </p:nvPr>
        </p:nvSpPr>
        <p:spPr>
          <a:xfrm>
            <a:off x="8171550" y="1511475"/>
            <a:ext cx="3600600" cy="46791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lvl1pPr>
            <a:lvl2pPr marL="914400" lvl="1" indent="-342900" algn="l" rtl="0">
              <a:lnSpc>
                <a:spcPct val="90000"/>
              </a:lnSpc>
              <a:spcBef>
                <a:spcPts val="500"/>
              </a:spcBef>
              <a:spcAft>
                <a:spcPts val="0"/>
              </a:spcAft>
              <a:buClr>
                <a:srgbClr val="3F3F3F"/>
              </a:buClr>
              <a:buSzPts val="1800"/>
              <a:buChar char="•"/>
              <a:defRPr/>
            </a:lvl2pPr>
            <a:lvl3pPr marL="1371600" lvl="2" indent="-342900" algn="l" rtl="0">
              <a:lnSpc>
                <a:spcPct val="90000"/>
              </a:lnSpc>
              <a:spcBef>
                <a:spcPts val="500"/>
              </a:spcBef>
              <a:spcAft>
                <a:spcPts val="0"/>
              </a:spcAft>
              <a:buClr>
                <a:srgbClr val="3F3F3F"/>
              </a:buClr>
              <a:buSzPts val="1800"/>
              <a:buChar char="•"/>
              <a:defRPr/>
            </a:lvl3pPr>
            <a:lvl4pPr marL="1828800" lvl="3" indent="-342900" algn="l" rtl="0">
              <a:lnSpc>
                <a:spcPct val="90000"/>
              </a:lnSpc>
              <a:spcBef>
                <a:spcPts val="500"/>
              </a:spcBef>
              <a:spcAft>
                <a:spcPts val="0"/>
              </a:spcAft>
              <a:buClr>
                <a:srgbClr val="3F3F3F"/>
              </a:buClr>
              <a:buSzPts val="1800"/>
              <a:buChar char="•"/>
              <a:defRPr/>
            </a:lvl4pPr>
            <a:lvl5pPr marL="2286000" lvl="4" indent="-342900" algn="l" rtl="0">
              <a:lnSpc>
                <a:spcPct val="90000"/>
              </a:lnSpc>
              <a:spcBef>
                <a:spcPts val="500"/>
              </a:spcBef>
              <a:spcAft>
                <a:spcPts val="0"/>
              </a:spcAft>
              <a:buClr>
                <a:srgbClr val="3F3F3F"/>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4" name="Google Shape;174;p16"/>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5" name="Google Shape;175;p16"/>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Column">
  <p:cSld name="5 Column">
    <p:spTree>
      <p:nvGrpSpPr>
        <p:cNvPr id="1" name="Shape 176"/>
        <p:cNvGrpSpPr/>
        <p:nvPr/>
      </p:nvGrpSpPr>
      <p:grpSpPr>
        <a:xfrm>
          <a:off x="0" y="0"/>
          <a:ext cx="0" cy="0"/>
          <a:chOff x="0" y="0"/>
          <a:chExt cx="0" cy="0"/>
        </a:xfrm>
      </p:grpSpPr>
      <p:sp>
        <p:nvSpPr>
          <p:cNvPr id="177" name="Google Shape;177;p17"/>
          <p:cNvSpPr txBox="1">
            <a:spLocks noGrp="1"/>
          </p:cNvSpPr>
          <p:nvPr>
            <p:ph type="title"/>
          </p:nvPr>
        </p:nvSpPr>
        <p:spPr>
          <a:xfrm>
            <a:off x="432000" y="432000"/>
            <a:ext cx="11340000" cy="4320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rgbClr val="3F3F3F"/>
              </a:buClr>
              <a:buSzPts val="3200"/>
              <a:buFont typeface="Corbel"/>
              <a:buNone/>
              <a:defRPr>
                <a:solidFill>
                  <a:srgbClr val="3F3F3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8" name="Google Shape;178;p17"/>
          <p:cNvSpPr txBox="1">
            <a:spLocks noGrp="1"/>
          </p:cNvSpPr>
          <p:nvPr>
            <p:ph type="body" idx="1"/>
          </p:nvPr>
        </p:nvSpPr>
        <p:spPr>
          <a:xfrm>
            <a:off x="431800" y="1008000"/>
            <a:ext cx="11339400" cy="3600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rgbClr val="3F3F3F"/>
              </a:buClr>
              <a:buSzPts val="1800"/>
              <a:buNone/>
              <a:defRPr/>
            </a:lvl1pPr>
            <a:lvl2pPr marL="914400" lvl="1" indent="-228600" algn="l" rtl="0">
              <a:lnSpc>
                <a:spcPct val="90000"/>
              </a:lnSpc>
              <a:spcBef>
                <a:spcPts val="500"/>
              </a:spcBef>
              <a:spcAft>
                <a:spcPts val="0"/>
              </a:spcAft>
              <a:buClr>
                <a:srgbClr val="3F3F3F"/>
              </a:buClr>
              <a:buSzPts val="1600"/>
              <a:buNone/>
              <a:defRPr/>
            </a:lvl2pPr>
            <a:lvl3pPr marL="1371600" lvl="2" indent="-228600" algn="l" rtl="0">
              <a:lnSpc>
                <a:spcPct val="90000"/>
              </a:lnSpc>
              <a:spcBef>
                <a:spcPts val="500"/>
              </a:spcBef>
              <a:spcAft>
                <a:spcPts val="0"/>
              </a:spcAft>
              <a:buClr>
                <a:srgbClr val="3F3F3F"/>
              </a:buClr>
              <a:buSzPts val="1400"/>
              <a:buNone/>
              <a:defRPr/>
            </a:lvl3pPr>
            <a:lvl4pPr marL="1828800" lvl="3" indent="-228600" algn="l" rtl="0">
              <a:lnSpc>
                <a:spcPct val="90000"/>
              </a:lnSpc>
              <a:spcBef>
                <a:spcPts val="500"/>
              </a:spcBef>
              <a:spcAft>
                <a:spcPts val="0"/>
              </a:spcAft>
              <a:buClr>
                <a:srgbClr val="3F3F3F"/>
              </a:buClr>
              <a:buSzPts val="1400"/>
              <a:buNone/>
              <a:defRPr/>
            </a:lvl4pPr>
            <a:lvl5pPr marL="2286000" lvl="4" indent="-228600" algn="l" rtl="0">
              <a:lnSpc>
                <a:spcPct val="90000"/>
              </a:lnSpc>
              <a:spcBef>
                <a:spcPts val="500"/>
              </a:spcBef>
              <a:spcAft>
                <a:spcPts val="0"/>
              </a:spcAft>
              <a:buClr>
                <a:srgbClr val="3F3F3F"/>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9" name="Google Shape;179;p17"/>
          <p:cNvSpPr txBox="1">
            <a:spLocks noGrp="1"/>
          </p:cNvSpPr>
          <p:nvPr>
            <p:ph type="body" idx="2"/>
          </p:nvPr>
        </p:nvSpPr>
        <p:spPr>
          <a:xfrm>
            <a:off x="432000" y="1512000"/>
            <a:ext cx="2160000" cy="46791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solidFill>
                  <a:srgbClr val="3F3F3F"/>
                </a:solidFill>
              </a:defRPr>
            </a:lvl1pPr>
            <a:lvl2pPr marL="914400" lvl="1" indent="-330200" algn="l" rtl="0">
              <a:lnSpc>
                <a:spcPct val="90000"/>
              </a:lnSpc>
              <a:spcBef>
                <a:spcPts val="500"/>
              </a:spcBef>
              <a:spcAft>
                <a:spcPts val="0"/>
              </a:spcAft>
              <a:buClr>
                <a:srgbClr val="3F3F3F"/>
              </a:buClr>
              <a:buSzPts val="1600"/>
              <a:buChar char="•"/>
              <a:defRPr>
                <a:solidFill>
                  <a:srgbClr val="3F3F3F"/>
                </a:solidFill>
              </a:defRPr>
            </a:lvl2pPr>
            <a:lvl3pPr marL="1371600" lvl="2" indent="-317500" algn="l" rtl="0">
              <a:lnSpc>
                <a:spcPct val="90000"/>
              </a:lnSpc>
              <a:spcBef>
                <a:spcPts val="500"/>
              </a:spcBef>
              <a:spcAft>
                <a:spcPts val="0"/>
              </a:spcAft>
              <a:buClr>
                <a:srgbClr val="3F3F3F"/>
              </a:buClr>
              <a:buSzPts val="1400"/>
              <a:buChar char="•"/>
              <a:defRPr>
                <a:solidFill>
                  <a:srgbClr val="3F3F3F"/>
                </a:solidFill>
              </a:defRPr>
            </a:lvl3pPr>
            <a:lvl4pPr marL="1828800" lvl="3" indent="-317500" algn="l" rtl="0">
              <a:lnSpc>
                <a:spcPct val="90000"/>
              </a:lnSpc>
              <a:spcBef>
                <a:spcPts val="500"/>
              </a:spcBef>
              <a:spcAft>
                <a:spcPts val="0"/>
              </a:spcAft>
              <a:buClr>
                <a:srgbClr val="3F3F3F"/>
              </a:buClr>
              <a:buSzPts val="1400"/>
              <a:buChar char="•"/>
              <a:defRPr>
                <a:solidFill>
                  <a:srgbClr val="3F3F3F"/>
                </a:solidFill>
              </a:defRPr>
            </a:lvl4pPr>
            <a:lvl5pPr marL="2286000" lvl="4" indent="-317500" algn="l" rtl="0">
              <a:lnSpc>
                <a:spcPct val="90000"/>
              </a:lnSpc>
              <a:spcBef>
                <a:spcPts val="500"/>
              </a:spcBef>
              <a:spcAft>
                <a:spcPts val="0"/>
              </a:spcAft>
              <a:buClr>
                <a:srgbClr val="3F3F3F"/>
              </a:buClr>
              <a:buSzPts val="1400"/>
              <a:buChar char="•"/>
              <a:defRPr>
                <a:solidFill>
                  <a:srgbClr val="3F3F3F"/>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0" name="Google Shape;180;p17"/>
          <p:cNvSpPr txBox="1">
            <a:spLocks noGrp="1"/>
          </p:cNvSpPr>
          <p:nvPr>
            <p:ph type="body" idx="3"/>
          </p:nvPr>
        </p:nvSpPr>
        <p:spPr>
          <a:xfrm>
            <a:off x="2726412" y="1512000"/>
            <a:ext cx="2160600" cy="46791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lvl1pPr>
            <a:lvl2pPr marL="914400" lvl="1" indent="-342900" algn="l" rtl="0">
              <a:lnSpc>
                <a:spcPct val="90000"/>
              </a:lnSpc>
              <a:spcBef>
                <a:spcPts val="500"/>
              </a:spcBef>
              <a:spcAft>
                <a:spcPts val="0"/>
              </a:spcAft>
              <a:buClr>
                <a:srgbClr val="3F3F3F"/>
              </a:buClr>
              <a:buSzPts val="1800"/>
              <a:buChar char="•"/>
              <a:defRPr/>
            </a:lvl2pPr>
            <a:lvl3pPr marL="1371600" lvl="2" indent="-342900" algn="l" rtl="0">
              <a:lnSpc>
                <a:spcPct val="90000"/>
              </a:lnSpc>
              <a:spcBef>
                <a:spcPts val="500"/>
              </a:spcBef>
              <a:spcAft>
                <a:spcPts val="0"/>
              </a:spcAft>
              <a:buClr>
                <a:srgbClr val="3F3F3F"/>
              </a:buClr>
              <a:buSzPts val="1800"/>
              <a:buChar char="•"/>
              <a:defRPr/>
            </a:lvl3pPr>
            <a:lvl4pPr marL="1828800" lvl="3" indent="-342900" algn="l" rtl="0">
              <a:lnSpc>
                <a:spcPct val="90000"/>
              </a:lnSpc>
              <a:spcBef>
                <a:spcPts val="500"/>
              </a:spcBef>
              <a:spcAft>
                <a:spcPts val="0"/>
              </a:spcAft>
              <a:buClr>
                <a:srgbClr val="3F3F3F"/>
              </a:buClr>
              <a:buSzPts val="1800"/>
              <a:buChar char="•"/>
              <a:defRPr/>
            </a:lvl4pPr>
            <a:lvl5pPr marL="2286000" lvl="4" indent="-342900" algn="l" rtl="0">
              <a:lnSpc>
                <a:spcPct val="90000"/>
              </a:lnSpc>
              <a:spcBef>
                <a:spcPts val="500"/>
              </a:spcBef>
              <a:spcAft>
                <a:spcPts val="0"/>
              </a:spcAft>
              <a:buClr>
                <a:srgbClr val="3F3F3F"/>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1" name="Google Shape;181;p17"/>
          <p:cNvSpPr txBox="1">
            <a:spLocks noGrp="1"/>
          </p:cNvSpPr>
          <p:nvPr>
            <p:ph type="body" idx="4"/>
          </p:nvPr>
        </p:nvSpPr>
        <p:spPr>
          <a:xfrm>
            <a:off x="5021412" y="1512000"/>
            <a:ext cx="2160600" cy="46791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lvl1pPr>
            <a:lvl2pPr marL="914400" lvl="1" indent="-342900" algn="l" rtl="0">
              <a:lnSpc>
                <a:spcPct val="90000"/>
              </a:lnSpc>
              <a:spcBef>
                <a:spcPts val="500"/>
              </a:spcBef>
              <a:spcAft>
                <a:spcPts val="0"/>
              </a:spcAft>
              <a:buClr>
                <a:srgbClr val="3F3F3F"/>
              </a:buClr>
              <a:buSzPts val="1800"/>
              <a:buChar char="•"/>
              <a:defRPr/>
            </a:lvl2pPr>
            <a:lvl3pPr marL="1371600" lvl="2" indent="-342900" algn="l" rtl="0">
              <a:lnSpc>
                <a:spcPct val="90000"/>
              </a:lnSpc>
              <a:spcBef>
                <a:spcPts val="500"/>
              </a:spcBef>
              <a:spcAft>
                <a:spcPts val="0"/>
              </a:spcAft>
              <a:buClr>
                <a:srgbClr val="3F3F3F"/>
              </a:buClr>
              <a:buSzPts val="1800"/>
              <a:buChar char="•"/>
              <a:defRPr/>
            </a:lvl3pPr>
            <a:lvl4pPr marL="1828800" lvl="3" indent="-342900" algn="l" rtl="0">
              <a:lnSpc>
                <a:spcPct val="90000"/>
              </a:lnSpc>
              <a:spcBef>
                <a:spcPts val="500"/>
              </a:spcBef>
              <a:spcAft>
                <a:spcPts val="0"/>
              </a:spcAft>
              <a:buClr>
                <a:srgbClr val="3F3F3F"/>
              </a:buClr>
              <a:buSzPts val="1800"/>
              <a:buChar char="•"/>
              <a:defRPr/>
            </a:lvl4pPr>
            <a:lvl5pPr marL="2286000" lvl="4" indent="-342900" algn="l" rtl="0">
              <a:lnSpc>
                <a:spcPct val="90000"/>
              </a:lnSpc>
              <a:spcBef>
                <a:spcPts val="500"/>
              </a:spcBef>
              <a:spcAft>
                <a:spcPts val="0"/>
              </a:spcAft>
              <a:buClr>
                <a:srgbClr val="3F3F3F"/>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2" name="Google Shape;182;p17"/>
          <p:cNvSpPr txBox="1">
            <a:spLocks noGrp="1"/>
          </p:cNvSpPr>
          <p:nvPr>
            <p:ph type="body" idx="5"/>
          </p:nvPr>
        </p:nvSpPr>
        <p:spPr>
          <a:xfrm>
            <a:off x="7316412" y="1507535"/>
            <a:ext cx="2160600" cy="46791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lvl1pPr>
            <a:lvl2pPr marL="914400" lvl="1" indent="-342900" algn="l" rtl="0">
              <a:lnSpc>
                <a:spcPct val="90000"/>
              </a:lnSpc>
              <a:spcBef>
                <a:spcPts val="500"/>
              </a:spcBef>
              <a:spcAft>
                <a:spcPts val="0"/>
              </a:spcAft>
              <a:buClr>
                <a:srgbClr val="3F3F3F"/>
              </a:buClr>
              <a:buSzPts val="1800"/>
              <a:buChar char="•"/>
              <a:defRPr/>
            </a:lvl2pPr>
            <a:lvl3pPr marL="1371600" lvl="2" indent="-342900" algn="l" rtl="0">
              <a:lnSpc>
                <a:spcPct val="90000"/>
              </a:lnSpc>
              <a:spcBef>
                <a:spcPts val="500"/>
              </a:spcBef>
              <a:spcAft>
                <a:spcPts val="0"/>
              </a:spcAft>
              <a:buClr>
                <a:srgbClr val="3F3F3F"/>
              </a:buClr>
              <a:buSzPts val="1800"/>
              <a:buChar char="•"/>
              <a:defRPr/>
            </a:lvl3pPr>
            <a:lvl4pPr marL="1828800" lvl="3" indent="-342900" algn="l" rtl="0">
              <a:lnSpc>
                <a:spcPct val="90000"/>
              </a:lnSpc>
              <a:spcBef>
                <a:spcPts val="500"/>
              </a:spcBef>
              <a:spcAft>
                <a:spcPts val="0"/>
              </a:spcAft>
              <a:buClr>
                <a:srgbClr val="3F3F3F"/>
              </a:buClr>
              <a:buSzPts val="1800"/>
              <a:buChar char="•"/>
              <a:defRPr/>
            </a:lvl4pPr>
            <a:lvl5pPr marL="2286000" lvl="4" indent="-342900" algn="l" rtl="0">
              <a:lnSpc>
                <a:spcPct val="90000"/>
              </a:lnSpc>
              <a:spcBef>
                <a:spcPts val="500"/>
              </a:spcBef>
              <a:spcAft>
                <a:spcPts val="0"/>
              </a:spcAft>
              <a:buClr>
                <a:srgbClr val="3F3F3F"/>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3" name="Google Shape;183;p17"/>
          <p:cNvSpPr txBox="1">
            <a:spLocks noGrp="1"/>
          </p:cNvSpPr>
          <p:nvPr>
            <p:ph type="body" idx="6"/>
          </p:nvPr>
        </p:nvSpPr>
        <p:spPr>
          <a:xfrm>
            <a:off x="9611412" y="1507535"/>
            <a:ext cx="2160600" cy="46836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lvl1pPr>
            <a:lvl2pPr marL="914400" lvl="1" indent="-342900" algn="l" rtl="0">
              <a:lnSpc>
                <a:spcPct val="90000"/>
              </a:lnSpc>
              <a:spcBef>
                <a:spcPts val="500"/>
              </a:spcBef>
              <a:spcAft>
                <a:spcPts val="0"/>
              </a:spcAft>
              <a:buClr>
                <a:srgbClr val="3F3F3F"/>
              </a:buClr>
              <a:buSzPts val="1800"/>
              <a:buChar char="•"/>
              <a:defRPr/>
            </a:lvl2pPr>
            <a:lvl3pPr marL="1371600" lvl="2" indent="-342900" algn="l" rtl="0">
              <a:lnSpc>
                <a:spcPct val="90000"/>
              </a:lnSpc>
              <a:spcBef>
                <a:spcPts val="500"/>
              </a:spcBef>
              <a:spcAft>
                <a:spcPts val="0"/>
              </a:spcAft>
              <a:buClr>
                <a:srgbClr val="3F3F3F"/>
              </a:buClr>
              <a:buSzPts val="1800"/>
              <a:buChar char="•"/>
              <a:defRPr/>
            </a:lvl3pPr>
            <a:lvl4pPr marL="1828800" lvl="3" indent="-342900" algn="l" rtl="0">
              <a:lnSpc>
                <a:spcPct val="90000"/>
              </a:lnSpc>
              <a:spcBef>
                <a:spcPts val="500"/>
              </a:spcBef>
              <a:spcAft>
                <a:spcPts val="0"/>
              </a:spcAft>
              <a:buClr>
                <a:srgbClr val="3F3F3F"/>
              </a:buClr>
              <a:buSzPts val="1800"/>
              <a:buChar char="•"/>
              <a:defRPr/>
            </a:lvl4pPr>
            <a:lvl5pPr marL="2286000" lvl="4" indent="-342900" algn="l" rtl="0">
              <a:lnSpc>
                <a:spcPct val="90000"/>
              </a:lnSpc>
              <a:spcBef>
                <a:spcPts val="500"/>
              </a:spcBef>
              <a:spcAft>
                <a:spcPts val="0"/>
              </a:spcAft>
              <a:buClr>
                <a:srgbClr val="3F3F3F"/>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4" name="Google Shape;184;p17"/>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5" name="Google Shape;185;p17"/>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rgbClr val="F2F2F2"/>
        </a:solidFill>
        <a:effectLst/>
      </p:bgPr>
    </p:bg>
    <p:spTree>
      <p:nvGrpSpPr>
        <p:cNvPr id="1" name="Shape 186"/>
        <p:cNvGrpSpPr/>
        <p:nvPr/>
      </p:nvGrpSpPr>
      <p:grpSpPr>
        <a:xfrm>
          <a:off x="0" y="0"/>
          <a:ext cx="0" cy="0"/>
          <a:chOff x="0" y="0"/>
          <a:chExt cx="0" cy="0"/>
        </a:xfrm>
      </p:grpSpPr>
      <p:sp>
        <p:nvSpPr>
          <p:cNvPr id="187" name="Google Shape;187;p18"/>
          <p:cNvSpPr txBox="1">
            <a:spLocks noGrp="1"/>
          </p:cNvSpPr>
          <p:nvPr>
            <p:ph type="ctrTitle"/>
          </p:nvPr>
        </p:nvSpPr>
        <p:spPr>
          <a:xfrm>
            <a:off x="3200400" y="2811053"/>
            <a:ext cx="8991600" cy="1261200"/>
          </a:xfrm>
          <a:prstGeom prst="rect">
            <a:avLst/>
          </a:prstGeom>
          <a:solidFill>
            <a:schemeClr val="lt1"/>
          </a:solidFill>
          <a:ln>
            <a:noFill/>
          </a:ln>
        </p:spPr>
        <p:txBody>
          <a:bodyPr spcFirstLastPara="1" wrap="square" lIns="180000" tIns="180000" rIns="252000" bIns="180000" anchor="t" anchorCtr="0">
            <a:noAutofit/>
          </a:bodyPr>
          <a:lstStyle>
            <a:lvl1pPr lvl="0" algn="r" rtl="0">
              <a:lnSpc>
                <a:spcPct val="90000"/>
              </a:lnSpc>
              <a:spcBef>
                <a:spcPts val="0"/>
              </a:spcBef>
              <a:spcAft>
                <a:spcPts val="0"/>
              </a:spcAft>
              <a:buClr>
                <a:srgbClr val="3F3F3F"/>
              </a:buClr>
              <a:buSzPts val="6000"/>
              <a:buFont typeface="Corbel"/>
              <a:buNone/>
              <a:defRPr sz="6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8" name="Google Shape;188;p18"/>
          <p:cNvSpPr txBox="1">
            <a:spLocks noGrp="1"/>
          </p:cNvSpPr>
          <p:nvPr>
            <p:ph type="subTitle" idx="1"/>
          </p:nvPr>
        </p:nvSpPr>
        <p:spPr>
          <a:xfrm>
            <a:off x="3200400" y="4061039"/>
            <a:ext cx="6580200" cy="580800"/>
          </a:xfrm>
          <a:prstGeom prst="rect">
            <a:avLst/>
          </a:prstGeom>
          <a:solidFill>
            <a:schemeClr val="dk1">
              <a:alpha val="80000"/>
            </a:schemeClr>
          </a:solidFill>
          <a:ln>
            <a:noFill/>
          </a:ln>
        </p:spPr>
        <p:txBody>
          <a:bodyPr spcFirstLastPara="1" wrap="square" lIns="180000" tIns="180000" rIns="180000" bIns="180000" anchor="t" anchorCtr="0">
            <a:noAutofit/>
          </a:bodyPr>
          <a:lstStyle>
            <a:lvl1pPr lvl="0" algn="r" rtl="0">
              <a:lnSpc>
                <a:spcPct val="90000"/>
              </a:lnSpc>
              <a:spcBef>
                <a:spcPts val="1000"/>
              </a:spcBef>
              <a:spcAft>
                <a:spcPts val="0"/>
              </a:spcAft>
              <a:buClr>
                <a:schemeClr val="lt1"/>
              </a:buClr>
              <a:buSzPts val="1800"/>
              <a:buNone/>
              <a:defRPr>
                <a:solidFill>
                  <a:schemeClr val="lt1"/>
                </a:solidFill>
              </a:defRPr>
            </a:lvl1pPr>
            <a:lvl2pPr lvl="1" algn="l" rtl="0">
              <a:lnSpc>
                <a:spcPct val="90000"/>
              </a:lnSpc>
              <a:spcBef>
                <a:spcPts val="500"/>
              </a:spcBef>
              <a:spcAft>
                <a:spcPts val="0"/>
              </a:spcAft>
              <a:buClr>
                <a:srgbClr val="3F3F3F"/>
              </a:buClr>
              <a:buSzPts val="1800"/>
              <a:buChar char="•"/>
              <a:defRPr/>
            </a:lvl2pPr>
            <a:lvl3pPr lvl="2" algn="l" rtl="0">
              <a:lnSpc>
                <a:spcPct val="90000"/>
              </a:lnSpc>
              <a:spcBef>
                <a:spcPts val="500"/>
              </a:spcBef>
              <a:spcAft>
                <a:spcPts val="0"/>
              </a:spcAft>
              <a:buClr>
                <a:srgbClr val="3F3F3F"/>
              </a:buClr>
              <a:buSzPts val="1800"/>
              <a:buChar char="•"/>
              <a:defRPr/>
            </a:lvl3pPr>
            <a:lvl4pPr lvl="3" algn="l" rtl="0">
              <a:lnSpc>
                <a:spcPct val="90000"/>
              </a:lnSpc>
              <a:spcBef>
                <a:spcPts val="500"/>
              </a:spcBef>
              <a:spcAft>
                <a:spcPts val="0"/>
              </a:spcAft>
              <a:buClr>
                <a:srgbClr val="3F3F3F"/>
              </a:buClr>
              <a:buSzPts val="1800"/>
              <a:buChar char="•"/>
              <a:defRPr/>
            </a:lvl4pPr>
            <a:lvl5pPr lvl="4" algn="l" rtl="0">
              <a:lnSpc>
                <a:spcPct val="90000"/>
              </a:lnSpc>
              <a:spcBef>
                <a:spcPts val="500"/>
              </a:spcBef>
              <a:spcAft>
                <a:spcPts val="0"/>
              </a:spcAft>
              <a:buClr>
                <a:srgbClr val="3F3F3F"/>
              </a:buClr>
              <a:buSzPts val="1800"/>
              <a:buChar char="•"/>
              <a:defRPr/>
            </a:lvl5pPr>
            <a:lvl6pPr lvl="5" algn="l" rtl="0">
              <a:lnSpc>
                <a:spcPct val="90000"/>
              </a:lnSpc>
              <a:spcBef>
                <a:spcPts val="500"/>
              </a:spcBef>
              <a:spcAft>
                <a:spcPts val="0"/>
              </a:spcAft>
              <a:buClr>
                <a:schemeClr val="dk1"/>
              </a:buClr>
              <a:buSzPts val="1800"/>
              <a:buChar char="•"/>
              <a:defRPr/>
            </a:lvl6pPr>
            <a:lvl7pPr lvl="6" algn="l" rtl="0">
              <a:lnSpc>
                <a:spcPct val="90000"/>
              </a:lnSpc>
              <a:spcBef>
                <a:spcPts val="500"/>
              </a:spcBef>
              <a:spcAft>
                <a:spcPts val="0"/>
              </a:spcAft>
              <a:buClr>
                <a:schemeClr val="dk1"/>
              </a:buClr>
              <a:buSzPts val="1800"/>
              <a:buChar char="•"/>
              <a:defRPr/>
            </a:lvl7pPr>
            <a:lvl8pPr lvl="7" algn="l" rtl="0">
              <a:lnSpc>
                <a:spcPct val="90000"/>
              </a:lnSpc>
              <a:spcBef>
                <a:spcPts val="500"/>
              </a:spcBef>
              <a:spcAft>
                <a:spcPts val="0"/>
              </a:spcAft>
              <a:buClr>
                <a:schemeClr val="dk1"/>
              </a:buClr>
              <a:buSzPts val="1800"/>
              <a:buChar char="•"/>
              <a:defRPr/>
            </a:lvl8pPr>
            <a:lvl9pPr lvl="8" algn="l" rtl="0">
              <a:lnSpc>
                <a:spcPct val="90000"/>
              </a:lnSpc>
              <a:spcBef>
                <a:spcPts val="500"/>
              </a:spcBef>
              <a:spcAft>
                <a:spcPts val="0"/>
              </a:spcAft>
              <a:buClr>
                <a:schemeClr val="dk1"/>
              </a:buClr>
              <a:buSzPts val="1800"/>
              <a:buChar char="•"/>
              <a:defRPr/>
            </a:lvl9pPr>
          </a:lstStyle>
          <a:p>
            <a:endParaRPr/>
          </a:p>
        </p:txBody>
      </p:sp>
      <p:sp>
        <p:nvSpPr>
          <p:cNvPr id="189" name="Google Shape;189;p18"/>
          <p:cNvSpPr/>
          <p:nvPr/>
        </p:nvSpPr>
        <p:spPr>
          <a:xfrm>
            <a:off x="9780103" y="6803351"/>
            <a:ext cx="1980000" cy="546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ndara"/>
              <a:ea typeface="Candara"/>
              <a:cs typeface="Candara"/>
              <a:sym typeface="Candara"/>
            </a:endParaRPr>
          </a:p>
        </p:txBody>
      </p:sp>
      <p:sp>
        <p:nvSpPr>
          <p:cNvPr id="190" name="Google Shape;190;p18"/>
          <p:cNvSpPr/>
          <p:nvPr/>
        </p:nvSpPr>
        <p:spPr>
          <a:xfrm>
            <a:off x="0" y="6803351"/>
            <a:ext cx="9780000" cy="54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ndara"/>
              <a:ea typeface="Candara"/>
              <a:cs typeface="Candara"/>
              <a:sym typeface="Candara"/>
            </a:endParaRPr>
          </a:p>
        </p:txBody>
      </p:sp>
      <p:sp>
        <p:nvSpPr>
          <p:cNvPr id="191" name="Google Shape;191;p18"/>
          <p:cNvSpPr/>
          <p:nvPr/>
        </p:nvSpPr>
        <p:spPr>
          <a:xfrm>
            <a:off x="11760000" y="6803351"/>
            <a:ext cx="432000" cy="54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ndara"/>
              <a:ea typeface="Candara"/>
              <a:cs typeface="Candara"/>
              <a:sym typeface="Candara"/>
            </a:endParaRPr>
          </a:p>
        </p:txBody>
      </p:sp>
      <p:sp>
        <p:nvSpPr>
          <p:cNvPr id="192" name="Google Shape;192;p18"/>
          <p:cNvSpPr/>
          <p:nvPr/>
        </p:nvSpPr>
        <p:spPr>
          <a:xfrm>
            <a:off x="9780588" y="2698612"/>
            <a:ext cx="2411400" cy="114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ndara"/>
              <a:ea typeface="Candara"/>
              <a:cs typeface="Candara"/>
              <a:sym typeface="Candar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rgbClr val="3F3F3F"/>
        </a:solidFill>
        <a:effectLst/>
      </p:bgPr>
    </p:bg>
    <p:spTree>
      <p:nvGrpSpPr>
        <p:cNvPr id="1" name="Shape 193"/>
        <p:cNvGrpSpPr/>
        <p:nvPr/>
      </p:nvGrpSpPr>
      <p:grpSpPr>
        <a:xfrm>
          <a:off x="0" y="0"/>
          <a:ext cx="0" cy="0"/>
          <a:chOff x="0" y="0"/>
          <a:chExt cx="0" cy="0"/>
        </a:xfrm>
      </p:grpSpPr>
      <p:sp>
        <p:nvSpPr>
          <p:cNvPr id="194" name="Google Shape;194;p19"/>
          <p:cNvSpPr txBox="1">
            <a:spLocks noGrp="1"/>
          </p:cNvSpPr>
          <p:nvPr>
            <p:ph type="title"/>
          </p:nvPr>
        </p:nvSpPr>
        <p:spPr>
          <a:xfrm>
            <a:off x="-1700" y="2156226"/>
            <a:ext cx="5958000" cy="1958400"/>
          </a:xfrm>
          <a:prstGeom prst="rect">
            <a:avLst/>
          </a:prstGeom>
          <a:solidFill>
            <a:schemeClr val="lt1"/>
          </a:solidFill>
          <a:ln>
            <a:noFill/>
          </a:ln>
        </p:spPr>
        <p:txBody>
          <a:bodyPr spcFirstLastPara="1" wrap="square" lIns="252000" tIns="180000" rIns="180000" bIns="180000" anchor="ctr" anchorCtr="0">
            <a:noAutofit/>
          </a:bodyPr>
          <a:lstStyle>
            <a:lvl1pPr lvl="0" algn="l" rtl="0">
              <a:lnSpc>
                <a:spcPct val="90000"/>
              </a:lnSpc>
              <a:spcBef>
                <a:spcPts val="0"/>
              </a:spcBef>
              <a:spcAft>
                <a:spcPts val="0"/>
              </a:spcAft>
              <a:buClr>
                <a:srgbClr val="3F3F3F"/>
              </a:buClr>
              <a:buSzPts val="6000"/>
              <a:buFont typeface="Corbel"/>
              <a:buNone/>
              <a:defRPr sz="6000" b="1">
                <a:solidFill>
                  <a:srgbClr val="3F3F3F"/>
                </a:solidFill>
                <a:latin typeface="Corbel"/>
                <a:ea typeface="Corbel"/>
                <a:cs typeface="Corbel"/>
                <a:sym typeface="Corbe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5" name="Google Shape;195;p19"/>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6" name="Google Shape;196;p19"/>
          <p:cNvSpPr/>
          <p:nvPr/>
        </p:nvSpPr>
        <p:spPr>
          <a:xfrm>
            <a:off x="0" y="5209682"/>
            <a:ext cx="2411400" cy="114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ndara"/>
              <a:ea typeface="Candara"/>
              <a:cs typeface="Candara"/>
              <a:sym typeface="Candara"/>
            </a:endParaRPr>
          </a:p>
        </p:txBody>
      </p:sp>
      <p:sp>
        <p:nvSpPr>
          <p:cNvPr id="197" name="Google Shape;197;p19"/>
          <p:cNvSpPr/>
          <p:nvPr/>
        </p:nvSpPr>
        <p:spPr>
          <a:xfrm>
            <a:off x="9780103" y="6803351"/>
            <a:ext cx="1980000" cy="546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ndara"/>
              <a:ea typeface="Candara"/>
              <a:cs typeface="Candara"/>
              <a:sym typeface="Candara"/>
            </a:endParaRPr>
          </a:p>
        </p:txBody>
      </p:sp>
      <p:sp>
        <p:nvSpPr>
          <p:cNvPr id="198" name="Google Shape;198;p19"/>
          <p:cNvSpPr/>
          <p:nvPr/>
        </p:nvSpPr>
        <p:spPr>
          <a:xfrm>
            <a:off x="0" y="6803351"/>
            <a:ext cx="9780000" cy="54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ndara"/>
              <a:ea typeface="Candara"/>
              <a:cs typeface="Candara"/>
              <a:sym typeface="Candara"/>
            </a:endParaRPr>
          </a:p>
        </p:txBody>
      </p:sp>
      <p:sp>
        <p:nvSpPr>
          <p:cNvPr id="199" name="Google Shape;199;p19"/>
          <p:cNvSpPr/>
          <p:nvPr/>
        </p:nvSpPr>
        <p:spPr>
          <a:xfrm>
            <a:off x="11760000" y="6803351"/>
            <a:ext cx="432000" cy="54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ndara"/>
              <a:ea typeface="Candara"/>
              <a:cs typeface="Candara"/>
              <a:sym typeface="Candara"/>
            </a:endParaRPr>
          </a:p>
        </p:txBody>
      </p:sp>
      <p:sp>
        <p:nvSpPr>
          <p:cNvPr id="200" name="Google Shape;200;p19"/>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01" name="Google Shape;201;p19"/>
          <p:cNvSpPr txBox="1">
            <a:spLocks noGrp="1"/>
          </p:cNvSpPr>
          <p:nvPr>
            <p:ph type="body" idx="1"/>
          </p:nvPr>
        </p:nvSpPr>
        <p:spPr>
          <a:xfrm>
            <a:off x="0" y="4114627"/>
            <a:ext cx="5956200" cy="1095000"/>
          </a:xfrm>
          <a:prstGeom prst="rect">
            <a:avLst/>
          </a:prstGeom>
          <a:solidFill>
            <a:schemeClr val="dk1">
              <a:alpha val="80000"/>
            </a:schemeClr>
          </a:solidFill>
          <a:ln>
            <a:noFill/>
          </a:ln>
        </p:spPr>
        <p:txBody>
          <a:bodyPr spcFirstLastPara="1" wrap="square" lIns="252000" tIns="180000" rIns="180000" bIns="180000" anchor="t" anchorCtr="0">
            <a:noAutofit/>
          </a:bodyPr>
          <a:lstStyle>
            <a:lvl1pPr marL="457200" lvl="0" indent="-228600" algn="l" rtl="0">
              <a:lnSpc>
                <a:spcPct val="90000"/>
              </a:lnSpc>
              <a:spcBef>
                <a:spcPts val="1000"/>
              </a:spcBef>
              <a:spcAft>
                <a:spcPts val="0"/>
              </a:spcAft>
              <a:buClr>
                <a:schemeClr val="lt1"/>
              </a:buClr>
              <a:buSzPts val="1800"/>
              <a:buNone/>
              <a:defRPr>
                <a:solidFill>
                  <a:schemeClr val="lt1"/>
                </a:solidFill>
              </a:defRPr>
            </a:lvl1pPr>
            <a:lvl2pPr marL="914400" lvl="1" indent="-342900" algn="l" rtl="0">
              <a:lnSpc>
                <a:spcPct val="90000"/>
              </a:lnSpc>
              <a:spcBef>
                <a:spcPts val="500"/>
              </a:spcBef>
              <a:spcAft>
                <a:spcPts val="0"/>
              </a:spcAft>
              <a:buClr>
                <a:srgbClr val="3F3F3F"/>
              </a:buClr>
              <a:buSzPts val="1800"/>
              <a:buChar char="•"/>
              <a:defRPr/>
            </a:lvl2pPr>
            <a:lvl3pPr marL="1371600" lvl="2" indent="-342900" algn="l" rtl="0">
              <a:lnSpc>
                <a:spcPct val="90000"/>
              </a:lnSpc>
              <a:spcBef>
                <a:spcPts val="500"/>
              </a:spcBef>
              <a:spcAft>
                <a:spcPts val="0"/>
              </a:spcAft>
              <a:buClr>
                <a:srgbClr val="3F3F3F"/>
              </a:buClr>
              <a:buSzPts val="1800"/>
              <a:buChar char="•"/>
              <a:defRPr/>
            </a:lvl3pPr>
            <a:lvl4pPr marL="1828800" lvl="3" indent="-342900" algn="l" rtl="0">
              <a:lnSpc>
                <a:spcPct val="90000"/>
              </a:lnSpc>
              <a:spcBef>
                <a:spcPts val="500"/>
              </a:spcBef>
              <a:spcAft>
                <a:spcPts val="0"/>
              </a:spcAft>
              <a:buClr>
                <a:srgbClr val="3F3F3F"/>
              </a:buClr>
              <a:buSzPts val="1800"/>
              <a:buChar char="•"/>
              <a:defRPr/>
            </a:lvl4pPr>
            <a:lvl5pPr marL="2286000" lvl="4" indent="-342900" algn="l" rtl="0">
              <a:lnSpc>
                <a:spcPct val="90000"/>
              </a:lnSpc>
              <a:spcBef>
                <a:spcPts val="500"/>
              </a:spcBef>
              <a:spcAft>
                <a:spcPts val="0"/>
              </a:spcAft>
              <a:buClr>
                <a:srgbClr val="3F3F3F"/>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02"/>
        <p:cNvGrpSpPr/>
        <p:nvPr/>
      </p:nvGrpSpPr>
      <p:grpSpPr>
        <a:xfrm>
          <a:off x="0" y="0"/>
          <a:ext cx="0" cy="0"/>
          <a:chOff x="0" y="0"/>
          <a:chExt cx="0" cy="0"/>
        </a:xfrm>
      </p:grpSpPr>
      <p:sp>
        <p:nvSpPr>
          <p:cNvPr id="203" name="Google Shape;203;p20"/>
          <p:cNvSpPr txBox="1">
            <a:spLocks noGrp="1"/>
          </p:cNvSpPr>
          <p:nvPr>
            <p:ph type="title"/>
          </p:nvPr>
        </p:nvSpPr>
        <p:spPr>
          <a:xfrm>
            <a:off x="432000" y="432000"/>
            <a:ext cx="11328000" cy="4320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rgbClr val="3F3F3F"/>
              </a:buClr>
              <a:buSzPts val="3200"/>
              <a:buFont typeface="Corbel"/>
              <a:buNone/>
              <a:defRPr>
                <a:solidFill>
                  <a:srgbClr val="3F3F3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4" name="Google Shape;204;p20"/>
          <p:cNvSpPr txBox="1">
            <a:spLocks noGrp="1"/>
          </p:cNvSpPr>
          <p:nvPr>
            <p:ph type="body" idx="1"/>
          </p:nvPr>
        </p:nvSpPr>
        <p:spPr>
          <a:xfrm>
            <a:off x="432000" y="1008000"/>
            <a:ext cx="11328000" cy="51831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solidFill>
                  <a:srgbClr val="3F3F3F"/>
                </a:solidFill>
              </a:defRPr>
            </a:lvl1pPr>
            <a:lvl2pPr marL="914400" lvl="1" indent="-330200" algn="l" rtl="0">
              <a:lnSpc>
                <a:spcPct val="90000"/>
              </a:lnSpc>
              <a:spcBef>
                <a:spcPts val="500"/>
              </a:spcBef>
              <a:spcAft>
                <a:spcPts val="0"/>
              </a:spcAft>
              <a:buClr>
                <a:srgbClr val="3F3F3F"/>
              </a:buClr>
              <a:buSzPts val="1600"/>
              <a:buChar char="•"/>
              <a:defRPr>
                <a:solidFill>
                  <a:srgbClr val="3F3F3F"/>
                </a:solidFill>
              </a:defRPr>
            </a:lvl2pPr>
            <a:lvl3pPr marL="1371600" lvl="2" indent="-317500" algn="l" rtl="0">
              <a:lnSpc>
                <a:spcPct val="90000"/>
              </a:lnSpc>
              <a:spcBef>
                <a:spcPts val="500"/>
              </a:spcBef>
              <a:spcAft>
                <a:spcPts val="0"/>
              </a:spcAft>
              <a:buClr>
                <a:srgbClr val="3F3F3F"/>
              </a:buClr>
              <a:buSzPts val="1400"/>
              <a:buChar char="•"/>
              <a:defRPr>
                <a:solidFill>
                  <a:srgbClr val="3F3F3F"/>
                </a:solidFill>
              </a:defRPr>
            </a:lvl3pPr>
            <a:lvl4pPr marL="1828800" lvl="3" indent="-317500" algn="l" rtl="0">
              <a:lnSpc>
                <a:spcPct val="90000"/>
              </a:lnSpc>
              <a:spcBef>
                <a:spcPts val="500"/>
              </a:spcBef>
              <a:spcAft>
                <a:spcPts val="0"/>
              </a:spcAft>
              <a:buClr>
                <a:srgbClr val="3F3F3F"/>
              </a:buClr>
              <a:buSzPts val="1400"/>
              <a:buChar char="•"/>
              <a:defRPr>
                <a:solidFill>
                  <a:srgbClr val="3F3F3F"/>
                </a:solidFill>
              </a:defRPr>
            </a:lvl4pPr>
            <a:lvl5pPr marL="2286000" lvl="4" indent="-317500" algn="l" rtl="0">
              <a:lnSpc>
                <a:spcPct val="90000"/>
              </a:lnSpc>
              <a:spcBef>
                <a:spcPts val="500"/>
              </a:spcBef>
              <a:spcAft>
                <a:spcPts val="0"/>
              </a:spcAft>
              <a:buClr>
                <a:srgbClr val="3F3F3F"/>
              </a:buClr>
              <a:buSzPts val="1400"/>
              <a:buChar char="•"/>
              <a:defRPr>
                <a:solidFill>
                  <a:srgbClr val="3F3F3F"/>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05" name="Google Shape;205;p20"/>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6" name="Google Shape;206;p20"/>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Image Layout 1">
  <p:cSld name="Text Image Layout 1">
    <p:spTree>
      <p:nvGrpSpPr>
        <p:cNvPr id="1" name="Shape 69"/>
        <p:cNvGrpSpPr/>
        <p:nvPr/>
      </p:nvGrpSpPr>
      <p:grpSpPr>
        <a:xfrm>
          <a:off x="0" y="0"/>
          <a:ext cx="0" cy="0"/>
          <a:chOff x="0" y="0"/>
          <a:chExt cx="0" cy="0"/>
        </a:xfrm>
      </p:grpSpPr>
      <p:sp>
        <p:nvSpPr>
          <p:cNvPr id="70" name="Google Shape;70;p3"/>
          <p:cNvSpPr>
            <a:spLocks noGrp="1"/>
          </p:cNvSpPr>
          <p:nvPr>
            <p:ph type="pic" idx="2"/>
          </p:nvPr>
        </p:nvSpPr>
        <p:spPr>
          <a:xfrm>
            <a:off x="6096000" y="-1"/>
            <a:ext cx="6096000" cy="6371400"/>
          </a:xfrm>
          <a:prstGeom prst="rect">
            <a:avLst/>
          </a:prstGeom>
          <a:solidFill>
            <a:srgbClr val="F2F2F2"/>
          </a:solidFill>
          <a:ln>
            <a:noFill/>
          </a:ln>
        </p:spPr>
        <p:txBody>
          <a:bodyPr spcFirstLastPara="1" wrap="square" lIns="0" tIns="1584000" rIns="0" bIns="0" anchor="t" anchorCtr="0">
            <a:noAutofit/>
          </a:bodyPr>
          <a:lstStyle>
            <a:lvl1pPr marR="0" lvl="0" algn="ctr" rtl="0">
              <a:lnSpc>
                <a:spcPct val="90000"/>
              </a:lnSpc>
              <a:spcBef>
                <a:spcPts val="1000"/>
              </a:spcBef>
              <a:spcAft>
                <a:spcPts val="0"/>
              </a:spcAft>
              <a:buClr>
                <a:srgbClr val="3F3F3F"/>
              </a:buClr>
              <a:buSzPts val="1200"/>
              <a:buFont typeface="Arial"/>
              <a:buNone/>
              <a:defRPr sz="12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ndara"/>
                <a:ea typeface="Candara"/>
                <a:cs typeface="Candara"/>
                <a:sym typeface="Candara"/>
              </a:defRPr>
            </a:lvl2pPr>
            <a:lvl3pPr marR="0" lvl="2"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3pPr>
            <a:lvl4pPr marR="0" lvl="3"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4pPr>
            <a:lvl5pPr marR="0" lvl="4"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9pPr>
          </a:lstStyle>
          <a:p>
            <a:endParaRPr/>
          </a:p>
        </p:txBody>
      </p:sp>
      <p:sp>
        <p:nvSpPr>
          <p:cNvPr id="71" name="Google Shape;71;p3"/>
          <p:cNvSpPr txBox="1">
            <a:spLocks noGrp="1"/>
          </p:cNvSpPr>
          <p:nvPr>
            <p:ph type="title"/>
          </p:nvPr>
        </p:nvSpPr>
        <p:spPr>
          <a:xfrm>
            <a:off x="7111800" y="3802899"/>
            <a:ext cx="4648200" cy="984900"/>
          </a:xfrm>
          <a:prstGeom prst="rect">
            <a:avLst/>
          </a:prstGeom>
          <a:solidFill>
            <a:schemeClr val="lt1"/>
          </a:solidFill>
          <a:ln>
            <a:noFill/>
          </a:ln>
        </p:spPr>
        <p:txBody>
          <a:bodyPr spcFirstLastPara="1" wrap="square" lIns="180000" tIns="180000" rIns="180000" bIns="180000" anchor="ctr" anchorCtr="0">
            <a:noAutofit/>
          </a:bodyPr>
          <a:lstStyle>
            <a:lvl1pPr lvl="0" algn="r" rtl="0">
              <a:lnSpc>
                <a:spcPct val="90000"/>
              </a:lnSpc>
              <a:spcBef>
                <a:spcPts val="0"/>
              </a:spcBef>
              <a:spcAft>
                <a:spcPts val="0"/>
              </a:spcAft>
              <a:buClr>
                <a:srgbClr val="3F3F3F"/>
              </a:buClr>
              <a:buSzPts val="6000"/>
              <a:buFont typeface="Corbel"/>
              <a:buNone/>
              <a:defRPr sz="6000" b="1">
                <a:solidFill>
                  <a:srgbClr val="3F3F3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 name="Google Shape;72;p3"/>
          <p:cNvSpPr txBox="1">
            <a:spLocks noGrp="1"/>
          </p:cNvSpPr>
          <p:nvPr>
            <p:ph type="body" idx="1"/>
          </p:nvPr>
        </p:nvSpPr>
        <p:spPr>
          <a:xfrm>
            <a:off x="7111800" y="4787900"/>
            <a:ext cx="4648200" cy="1162800"/>
          </a:xfrm>
          <a:prstGeom prst="rect">
            <a:avLst/>
          </a:prstGeom>
          <a:solidFill>
            <a:schemeClr val="dk1">
              <a:alpha val="80000"/>
            </a:schemeClr>
          </a:solidFill>
          <a:ln>
            <a:noFill/>
          </a:ln>
        </p:spPr>
        <p:txBody>
          <a:bodyPr spcFirstLastPara="1" wrap="square" lIns="180000" tIns="180000" rIns="180000" bIns="180000" anchor="t" anchorCtr="0">
            <a:noAutofit/>
          </a:bodyPr>
          <a:lstStyle>
            <a:lvl1pPr marL="457200" lvl="0" indent="-228600" algn="r" rtl="0">
              <a:lnSpc>
                <a:spcPct val="90000"/>
              </a:lnSpc>
              <a:spcBef>
                <a:spcPts val="1000"/>
              </a:spcBef>
              <a:spcAft>
                <a:spcPts val="0"/>
              </a:spcAft>
              <a:buClr>
                <a:schemeClr val="lt1"/>
              </a:buClr>
              <a:buSzPts val="1800"/>
              <a:buNone/>
              <a:defRPr>
                <a:solidFill>
                  <a:schemeClr val="lt1"/>
                </a:solidFill>
              </a:defRPr>
            </a:lvl1pPr>
            <a:lvl2pPr marL="914400" lvl="1" indent="-228600" algn="l" rtl="0">
              <a:lnSpc>
                <a:spcPct val="90000"/>
              </a:lnSpc>
              <a:spcBef>
                <a:spcPts val="500"/>
              </a:spcBef>
              <a:spcAft>
                <a:spcPts val="0"/>
              </a:spcAft>
              <a:buClr>
                <a:srgbClr val="3F3F3F"/>
              </a:buClr>
              <a:buSzPts val="1600"/>
              <a:buNone/>
              <a:defRPr/>
            </a:lvl2pPr>
            <a:lvl3pPr marL="1371600" lvl="2" indent="-228600" algn="l" rtl="0">
              <a:lnSpc>
                <a:spcPct val="90000"/>
              </a:lnSpc>
              <a:spcBef>
                <a:spcPts val="500"/>
              </a:spcBef>
              <a:spcAft>
                <a:spcPts val="0"/>
              </a:spcAft>
              <a:buClr>
                <a:srgbClr val="3F3F3F"/>
              </a:buClr>
              <a:buSzPts val="1400"/>
              <a:buNone/>
              <a:defRPr/>
            </a:lvl3pPr>
            <a:lvl4pPr marL="1828800" lvl="3" indent="-228600" algn="l" rtl="0">
              <a:lnSpc>
                <a:spcPct val="90000"/>
              </a:lnSpc>
              <a:spcBef>
                <a:spcPts val="500"/>
              </a:spcBef>
              <a:spcAft>
                <a:spcPts val="0"/>
              </a:spcAft>
              <a:buClr>
                <a:srgbClr val="3F3F3F"/>
              </a:buClr>
              <a:buSzPts val="1400"/>
              <a:buNone/>
              <a:defRPr/>
            </a:lvl4pPr>
            <a:lvl5pPr marL="2286000" lvl="4" indent="-228600" algn="l" rtl="0">
              <a:lnSpc>
                <a:spcPct val="90000"/>
              </a:lnSpc>
              <a:spcBef>
                <a:spcPts val="500"/>
              </a:spcBef>
              <a:spcAft>
                <a:spcPts val="0"/>
              </a:spcAft>
              <a:buClr>
                <a:srgbClr val="3F3F3F"/>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3" name="Google Shape;73;p3"/>
          <p:cNvSpPr txBox="1">
            <a:spLocks noGrp="1"/>
          </p:cNvSpPr>
          <p:nvPr>
            <p:ph type="body" idx="3"/>
          </p:nvPr>
        </p:nvSpPr>
        <p:spPr>
          <a:xfrm>
            <a:off x="432000" y="2668686"/>
            <a:ext cx="5472000" cy="2999400"/>
          </a:xfrm>
          <a:prstGeom prst="rect">
            <a:avLst/>
          </a:prstGeom>
          <a:noFill/>
          <a:ln>
            <a:noFill/>
          </a:ln>
        </p:spPr>
        <p:txBody>
          <a:bodyPr spcFirstLastPara="1" wrap="square" lIns="0" tIns="0" rIns="0" bIns="0" anchor="b" anchorCtr="0">
            <a:noAutofit/>
          </a:bodyPr>
          <a:lstStyle>
            <a:lvl1pPr marL="457200" lvl="0" indent="-342900" algn="l" rtl="0">
              <a:lnSpc>
                <a:spcPct val="90000"/>
              </a:lnSpc>
              <a:spcBef>
                <a:spcPts val="1000"/>
              </a:spcBef>
              <a:spcAft>
                <a:spcPts val="0"/>
              </a:spcAft>
              <a:buClr>
                <a:srgbClr val="3F3F3F"/>
              </a:buClr>
              <a:buSzPts val="1800"/>
              <a:buChar char="•"/>
              <a:defRPr>
                <a:solidFill>
                  <a:srgbClr val="3F3F3F"/>
                </a:solidFill>
              </a:defRPr>
            </a:lvl1pPr>
            <a:lvl2pPr marL="914400" lvl="1" indent="-330200" algn="l" rtl="0">
              <a:lnSpc>
                <a:spcPct val="90000"/>
              </a:lnSpc>
              <a:spcBef>
                <a:spcPts val="500"/>
              </a:spcBef>
              <a:spcAft>
                <a:spcPts val="0"/>
              </a:spcAft>
              <a:buClr>
                <a:srgbClr val="3F3F3F"/>
              </a:buClr>
              <a:buSzPts val="1600"/>
              <a:buChar char="•"/>
              <a:defRPr>
                <a:solidFill>
                  <a:srgbClr val="3F3F3F"/>
                </a:solidFill>
              </a:defRPr>
            </a:lvl2pPr>
            <a:lvl3pPr marL="1371600" lvl="2" indent="-317500" algn="l" rtl="0">
              <a:lnSpc>
                <a:spcPct val="90000"/>
              </a:lnSpc>
              <a:spcBef>
                <a:spcPts val="500"/>
              </a:spcBef>
              <a:spcAft>
                <a:spcPts val="0"/>
              </a:spcAft>
              <a:buClr>
                <a:srgbClr val="3F3F3F"/>
              </a:buClr>
              <a:buSzPts val="1400"/>
              <a:buChar char="•"/>
              <a:defRPr>
                <a:solidFill>
                  <a:srgbClr val="3F3F3F"/>
                </a:solidFill>
              </a:defRPr>
            </a:lvl3pPr>
            <a:lvl4pPr marL="1828800" lvl="3" indent="-317500" algn="l" rtl="0">
              <a:lnSpc>
                <a:spcPct val="90000"/>
              </a:lnSpc>
              <a:spcBef>
                <a:spcPts val="500"/>
              </a:spcBef>
              <a:spcAft>
                <a:spcPts val="0"/>
              </a:spcAft>
              <a:buClr>
                <a:srgbClr val="3F3F3F"/>
              </a:buClr>
              <a:buSzPts val="1400"/>
              <a:buChar char="•"/>
              <a:defRPr>
                <a:solidFill>
                  <a:srgbClr val="3F3F3F"/>
                </a:solidFill>
              </a:defRPr>
            </a:lvl4pPr>
            <a:lvl5pPr marL="2286000" lvl="4" indent="-317500" algn="l" rtl="0">
              <a:lnSpc>
                <a:spcPct val="90000"/>
              </a:lnSpc>
              <a:spcBef>
                <a:spcPts val="500"/>
              </a:spcBef>
              <a:spcAft>
                <a:spcPts val="0"/>
              </a:spcAft>
              <a:buClr>
                <a:srgbClr val="3F3F3F"/>
              </a:buClr>
              <a:buSzPts val="1400"/>
              <a:buChar char="•"/>
              <a:defRPr>
                <a:solidFill>
                  <a:srgbClr val="3F3F3F"/>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4" name="Google Shape;74;p3"/>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p3"/>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76" name="Google Shape;76;p3"/>
          <p:cNvSpPr/>
          <p:nvPr/>
        </p:nvSpPr>
        <p:spPr>
          <a:xfrm>
            <a:off x="9348588" y="3700775"/>
            <a:ext cx="2411400" cy="1149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07"/>
        <p:cNvGrpSpPr/>
        <p:nvPr/>
      </p:nvGrpSpPr>
      <p:grpSpPr>
        <a:xfrm>
          <a:off x="0" y="0"/>
          <a:ext cx="0" cy="0"/>
          <a:chOff x="0" y="0"/>
          <a:chExt cx="0" cy="0"/>
        </a:xfrm>
      </p:grpSpPr>
      <p:sp>
        <p:nvSpPr>
          <p:cNvPr id="208" name="Google Shape;208;p21"/>
          <p:cNvSpPr txBox="1">
            <a:spLocks noGrp="1"/>
          </p:cNvSpPr>
          <p:nvPr>
            <p:ph type="title"/>
          </p:nvPr>
        </p:nvSpPr>
        <p:spPr>
          <a:xfrm>
            <a:off x="432000" y="432000"/>
            <a:ext cx="11340000" cy="4320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rgbClr val="3F3F3F"/>
              </a:buClr>
              <a:buSzPts val="3200"/>
              <a:buFont typeface="Corbel"/>
              <a:buNone/>
              <a:defRPr>
                <a:solidFill>
                  <a:srgbClr val="3F3F3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9" name="Google Shape;209;p21"/>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0" name="Google Shape;210;p2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11" name="Google Shape;211;p21"/>
          <p:cNvSpPr txBox="1">
            <a:spLocks noGrp="1"/>
          </p:cNvSpPr>
          <p:nvPr>
            <p:ph type="body" idx="1"/>
          </p:nvPr>
        </p:nvSpPr>
        <p:spPr>
          <a:xfrm>
            <a:off x="6311886" y="1007250"/>
            <a:ext cx="5460000" cy="51696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lvl1pPr>
            <a:lvl2pPr marL="914400" lvl="1" indent="-342900" algn="l" rtl="0">
              <a:lnSpc>
                <a:spcPct val="90000"/>
              </a:lnSpc>
              <a:spcBef>
                <a:spcPts val="500"/>
              </a:spcBef>
              <a:spcAft>
                <a:spcPts val="0"/>
              </a:spcAft>
              <a:buClr>
                <a:srgbClr val="3F3F3F"/>
              </a:buClr>
              <a:buSzPts val="1800"/>
              <a:buChar char="•"/>
              <a:defRPr/>
            </a:lvl2pPr>
            <a:lvl3pPr marL="1371600" lvl="2" indent="-342900" algn="l" rtl="0">
              <a:lnSpc>
                <a:spcPct val="90000"/>
              </a:lnSpc>
              <a:spcBef>
                <a:spcPts val="500"/>
              </a:spcBef>
              <a:spcAft>
                <a:spcPts val="0"/>
              </a:spcAft>
              <a:buClr>
                <a:srgbClr val="3F3F3F"/>
              </a:buClr>
              <a:buSzPts val="1800"/>
              <a:buChar char="•"/>
              <a:defRPr/>
            </a:lvl3pPr>
            <a:lvl4pPr marL="1828800" lvl="3" indent="-342900" algn="l" rtl="0">
              <a:lnSpc>
                <a:spcPct val="90000"/>
              </a:lnSpc>
              <a:spcBef>
                <a:spcPts val="500"/>
              </a:spcBef>
              <a:spcAft>
                <a:spcPts val="0"/>
              </a:spcAft>
              <a:buClr>
                <a:srgbClr val="3F3F3F"/>
              </a:buClr>
              <a:buSzPts val="1800"/>
              <a:buChar char="•"/>
              <a:defRPr/>
            </a:lvl4pPr>
            <a:lvl5pPr marL="2286000" lvl="4" indent="-342900" algn="l" rtl="0">
              <a:lnSpc>
                <a:spcPct val="90000"/>
              </a:lnSpc>
              <a:spcBef>
                <a:spcPts val="500"/>
              </a:spcBef>
              <a:spcAft>
                <a:spcPts val="0"/>
              </a:spcAft>
              <a:buClr>
                <a:srgbClr val="3F3F3F"/>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12" name="Google Shape;212;p21"/>
          <p:cNvSpPr txBox="1">
            <a:spLocks noGrp="1"/>
          </p:cNvSpPr>
          <p:nvPr>
            <p:ph type="body" idx="2"/>
          </p:nvPr>
        </p:nvSpPr>
        <p:spPr>
          <a:xfrm>
            <a:off x="431999" y="1007250"/>
            <a:ext cx="5448000" cy="51696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lvl1pPr>
            <a:lvl2pPr marL="914400" lvl="1" indent="-342900" algn="l" rtl="0">
              <a:lnSpc>
                <a:spcPct val="90000"/>
              </a:lnSpc>
              <a:spcBef>
                <a:spcPts val="500"/>
              </a:spcBef>
              <a:spcAft>
                <a:spcPts val="0"/>
              </a:spcAft>
              <a:buClr>
                <a:srgbClr val="3F3F3F"/>
              </a:buClr>
              <a:buSzPts val="1800"/>
              <a:buChar char="•"/>
              <a:defRPr/>
            </a:lvl2pPr>
            <a:lvl3pPr marL="1371600" lvl="2" indent="-342900" algn="l" rtl="0">
              <a:lnSpc>
                <a:spcPct val="90000"/>
              </a:lnSpc>
              <a:spcBef>
                <a:spcPts val="500"/>
              </a:spcBef>
              <a:spcAft>
                <a:spcPts val="0"/>
              </a:spcAft>
              <a:buClr>
                <a:srgbClr val="3F3F3F"/>
              </a:buClr>
              <a:buSzPts val="1800"/>
              <a:buChar char="•"/>
              <a:defRPr/>
            </a:lvl3pPr>
            <a:lvl4pPr marL="1828800" lvl="3" indent="-342900" algn="l" rtl="0">
              <a:lnSpc>
                <a:spcPct val="90000"/>
              </a:lnSpc>
              <a:spcBef>
                <a:spcPts val="500"/>
              </a:spcBef>
              <a:spcAft>
                <a:spcPts val="0"/>
              </a:spcAft>
              <a:buClr>
                <a:srgbClr val="3F3F3F"/>
              </a:buClr>
              <a:buSzPts val="1800"/>
              <a:buChar char="•"/>
              <a:defRPr/>
            </a:lvl4pPr>
            <a:lvl5pPr marL="2286000" lvl="4" indent="-342900" algn="l" rtl="0">
              <a:lnSpc>
                <a:spcPct val="90000"/>
              </a:lnSpc>
              <a:spcBef>
                <a:spcPts val="500"/>
              </a:spcBef>
              <a:spcAft>
                <a:spcPts val="0"/>
              </a:spcAft>
              <a:buClr>
                <a:srgbClr val="3F3F3F"/>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432000" y="432000"/>
            <a:ext cx="11340000" cy="4320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rgbClr val="3F3F3F"/>
              </a:buClr>
              <a:buSzPts val="3200"/>
              <a:buFont typeface="Corbel"/>
              <a:buNone/>
              <a:defRPr>
                <a:solidFill>
                  <a:srgbClr val="3F3F3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5" name="Google Shape;215;p22"/>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6" name="Google Shape;216;p22"/>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17" name="Google Shape;217;p22" descr="Accent block left"/>
          <p:cNvSpPr/>
          <p:nvPr/>
        </p:nvSpPr>
        <p:spPr>
          <a:xfrm>
            <a:off x="431800" y="1016231"/>
            <a:ext cx="1984200" cy="114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ndara"/>
              <a:ea typeface="Candara"/>
              <a:cs typeface="Candara"/>
              <a:sym typeface="Candara"/>
            </a:endParaRPr>
          </a:p>
        </p:txBody>
      </p:sp>
      <p:sp>
        <p:nvSpPr>
          <p:cNvPr id="218" name="Google Shape;218;p22" descr="Accent bar right&#10;"/>
          <p:cNvSpPr/>
          <p:nvPr/>
        </p:nvSpPr>
        <p:spPr>
          <a:xfrm>
            <a:off x="6299887" y="1016231"/>
            <a:ext cx="1984200" cy="1149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ndara"/>
              <a:ea typeface="Candara"/>
              <a:cs typeface="Candara"/>
              <a:sym typeface="Candara"/>
            </a:endParaRPr>
          </a:p>
        </p:txBody>
      </p:sp>
      <p:sp>
        <p:nvSpPr>
          <p:cNvPr id="219" name="Google Shape;219;p22"/>
          <p:cNvSpPr txBox="1">
            <a:spLocks noGrp="1"/>
          </p:cNvSpPr>
          <p:nvPr>
            <p:ph type="body" idx="1"/>
          </p:nvPr>
        </p:nvSpPr>
        <p:spPr>
          <a:xfrm>
            <a:off x="431800" y="1224128"/>
            <a:ext cx="5448000" cy="3588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Clr>
                <a:srgbClr val="3F3F3F"/>
              </a:buClr>
              <a:buSzPts val="2400"/>
              <a:buNone/>
              <a:defRPr sz="2400" b="1"/>
            </a:lvl1pPr>
            <a:lvl2pPr marL="914400" lvl="1" indent="-228600" algn="l" rtl="0">
              <a:lnSpc>
                <a:spcPct val="90000"/>
              </a:lnSpc>
              <a:spcBef>
                <a:spcPts val="500"/>
              </a:spcBef>
              <a:spcAft>
                <a:spcPts val="0"/>
              </a:spcAft>
              <a:buClr>
                <a:srgbClr val="3F3F3F"/>
              </a:buClr>
              <a:buSzPts val="2000"/>
              <a:buNone/>
              <a:defRPr sz="2000" b="1"/>
            </a:lvl2pPr>
            <a:lvl3pPr marL="1371600" lvl="2" indent="-228600" algn="l" rtl="0">
              <a:lnSpc>
                <a:spcPct val="90000"/>
              </a:lnSpc>
              <a:spcBef>
                <a:spcPts val="500"/>
              </a:spcBef>
              <a:spcAft>
                <a:spcPts val="0"/>
              </a:spcAft>
              <a:buClr>
                <a:srgbClr val="3F3F3F"/>
              </a:buClr>
              <a:buSzPts val="1800"/>
              <a:buNone/>
              <a:defRPr sz="1800" b="1"/>
            </a:lvl3pPr>
            <a:lvl4pPr marL="1828800" lvl="3" indent="-228600" algn="l" rtl="0">
              <a:lnSpc>
                <a:spcPct val="90000"/>
              </a:lnSpc>
              <a:spcBef>
                <a:spcPts val="500"/>
              </a:spcBef>
              <a:spcAft>
                <a:spcPts val="0"/>
              </a:spcAft>
              <a:buClr>
                <a:srgbClr val="3F3F3F"/>
              </a:buClr>
              <a:buSzPts val="1600"/>
              <a:buNone/>
              <a:defRPr sz="1600" b="1"/>
            </a:lvl4pPr>
            <a:lvl5pPr marL="2286000" lvl="4" indent="-228600" algn="l" rtl="0">
              <a:lnSpc>
                <a:spcPct val="90000"/>
              </a:lnSpc>
              <a:spcBef>
                <a:spcPts val="500"/>
              </a:spcBef>
              <a:spcAft>
                <a:spcPts val="0"/>
              </a:spcAft>
              <a:buClr>
                <a:srgbClr val="3F3F3F"/>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20" name="Google Shape;220;p22"/>
          <p:cNvSpPr txBox="1">
            <a:spLocks noGrp="1"/>
          </p:cNvSpPr>
          <p:nvPr>
            <p:ph type="body" idx="2"/>
          </p:nvPr>
        </p:nvSpPr>
        <p:spPr>
          <a:xfrm>
            <a:off x="6312086" y="1224128"/>
            <a:ext cx="5448000" cy="3588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Clr>
                <a:srgbClr val="3F3F3F"/>
              </a:buClr>
              <a:buSzPts val="2400"/>
              <a:buNone/>
              <a:defRPr sz="2400" b="1"/>
            </a:lvl1pPr>
            <a:lvl2pPr marL="914400" lvl="1" indent="-228600" algn="l" rtl="0">
              <a:lnSpc>
                <a:spcPct val="90000"/>
              </a:lnSpc>
              <a:spcBef>
                <a:spcPts val="500"/>
              </a:spcBef>
              <a:spcAft>
                <a:spcPts val="0"/>
              </a:spcAft>
              <a:buClr>
                <a:srgbClr val="3F3F3F"/>
              </a:buClr>
              <a:buSzPts val="2000"/>
              <a:buNone/>
              <a:defRPr sz="2000" b="1"/>
            </a:lvl2pPr>
            <a:lvl3pPr marL="1371600" lvl="2" indent="-228600" algn="l" rtl="0">
              <a:lnSpc>
                <a:spcPct val="90000"/>
              </a:lnSpc>
              <a:spcBef>
                <a:spcPts val="500"/>
              </a:spcBef>
              <a:spcAft>
                <a:spcPts val="0"/>
              </a:spcAft>
              <a:buClr>
                <a:srgbClr val="3F3F3F"/>
              </a:buClr>
              <a:buSzPts val="1800"/>
              <a:buNone/>
              <a:defRPr sz="1800" b="1"/>
            </a:lvl3pPr>
            <a:lvl4pPr marL="1828800" lvl="3" indent="-228600" algn="l" rtl="0">
              <a:lnSpc>
                <a:spcPct val="90000"/>
              </a:lnSpc>
              <a:spcBef>
                <a:spcPts val="500"/>
              </a:spcBef>
              <a:spcAft>
                <a:spcPts val="0"/>
              </a:spcAft>
              <a:buClr>
                <a:srgbClr val="3F3F3F"/>
              </a:buClr>
              <a:buSzPts val="1600"/>
              <a:buNone/>
              <a:defRPr sz="1600" b="1"/>
            </a:lvl4pPr>
            <a:lvl5pPr marL="2286000" lvl="4" indent="-228600" algn="l" rtl="0">
              <a:lnSpc>
                <a:spcPct val="90000"/>
              </a:lnSpc>
              <a:spcBef>
                <a:spcPts val="500"/>
              </a:spcBef>
              <a:spcAft>
                <a:spcPts val="0"/>
              </a:spcAft>
              <a:buClr>
                <a:srgbClr val="3F3F3F"/>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221" name="Google Shape;221;p22"/>
          <p:cNvSpPr txBox="1">
            <a:spLocks noGrp="1"/>
          </p:cNvSpPr>
          <p:nvPr>
            <p:ph type="body" idx="3"/>
          </p:nvPr>
        </p:nvSpPr>
        <p:spPr>
          <a:xfrm>
            <a:off x="6299886" y="1955731"/>
            <a:ext cx="5448000" cy="42339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lvl1pPr>
            <a:lvl2pPr marL="914400" lvl="1" indent="-342900" algn="l" rtl="0">
              <a:lnSpc>
                <a:spcPct val="90000"/>
              </a:lnSpc>
              <a:spcBef>
                <a:spcPts val="500"/>
              </a:spcBef>
              <a:spcAft>
                <a:spcPts val="0"/>
              </a:spcAft>
              <a:buClr>
                <a:srgbClr val="3F3F3F"/>
              </a:buClr>
              <a:buSzPts val="1800"/>
              <a:buChar char="•"/>
              <a:defRPr/>
            </a:lvl2pPr>
            <a:lvl3pPr marL="1371600" lvl="2" indent="-342900" algn="l" rtl="0">
              <a:lnSpc>
                <a:spcPct val="90000"/>
              </a:lnSpc>
              <a:spcBef>
                <a:spcPts val="500"/>
              </a:spcBef>
              <a:spcAft>
                <a:spcPts val="0"/>
              </a:spcAft>
              <a:buClr>
                <a:srgbClr val="3F3F3F"/>
              </a:buClr>
              <a:buSzPts val="1800"/>
              <a:buChar char="•"/>
              <a:defRPr/>
            </a:lvl3pPr>
            <a:lvl4pPr marL="1828800" lvl="3" indent="-342900" algn="l" rtl="0">
              <a:lnSpc>
                <a:spcPct val="90000"/>
              </a:lnSpc>
              <a:spcBef>
                <a:spcPts val="500"/>
              </a:spcBef>
              <a:spcAft>
                <a:spcPts val="0"/>
              </a:spcAft>
              <a:buClr>
                <a:srgbClr val="3F3F3F"/>
              </a:buClr>
              <a:buSzPts val="1800"/>
              <a:buChar char="•"/>
              <a:defRPr/>
            </a:lvl4pPr>
            <a:lvl5pPr marL="2286000" lvl="4" indent="-342900" algn="l" rtl="0">
              <a:lnSpc>
                <a:spcPct val="90000"/>
              </a:lnSpc>
              <a:spcBef>
                <a:spcPts val="500"/>
              </a:spcBef>
              <a:spcAft>
                <a:spcPts val="0"/>
              </a:spcAft>
              <a:buClr>
                <a:srgbClr val="3F3F3F"/>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22" name="Google Shape;222;p22"/>
          <p:cNvSpPr txBox="1">
            <a:spLocks noGrp="1"/>
          </p:cNvSpPr>
          <p:nvPr>
            <p:ph type="body" idx="4"/>
          </p:nvPr>
        </p:nvSpPr>
        <p:spPr>
          <a:xfrm>
            <a:off x="431800" y="1943031"/>
            <a:ext cx="5448000" cy="42465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lvl1pPr>
            <a:lvl2pPr marL="914400" lvl="1" indent="-342900" algn="l" rtl="0">
              <a:lnSpc>
                <a:spcPct val="90000"/>
              </a:lnSpc>
              <a:spcBef>
                <a:spcPts val="500"/>
              </a:spcBef>
              <a:spcAft>
                <a:spcPts val="0"/>
              </a:spcAft>
              <a:buClr>
                <a:srgbClr val="3F3F3F"/>
              </a:buClr>
              <a:buSzPts val="1800"/>
              <a:buChar char="•"/>
              <a:defRPr/>
            </a:lvl2pPr>
            <a:lvl3pPr marL="1371600" lvl="2" indent="-342900" algn="l" rtl="0">
              <a:lnSpc>
                <a:spcPct val="90000"/>
              </a:lnSpc>
              <a:spcBef>
                <a:spcPts val="500"/>
              </a:spcBef>
              <a:spcAft>
                <a:spcPts val="0"/>
              </a:spcAft>
              <a:buClr>
                <a:srgbClr val="3F3F3F"/>
              </a:buClr>
              <a:buSzPts val="1800"/>
              <a:buChar char="•"/>
              <a:defRPr/>
            </a:lvl3pPr>
            <a:lvl4pPr marL="1828800" lvl="3" indent="-342900" algn="l" rtl="0">
              <a:lnSpc>
                <a:spcPct val="90000"/>
              </a:lnSpc>
              <a:spcBef>
                <a:spcPts val="500"/>
              </a:spcBef>
              <a:spcAft>
                <a:spcPts val="0"/>
              </a:spcAft>
              <a:buClr>
                <a:srgbClr val="3F3F3F"/>
              </a:buClr>
              <a:buSzPts val="1800"/>
              <a:buChar char="•"/>
              <a:defRPr/>
            </a:lvl4pPr>
            <a:lvl5pPr marL="2286000" lvl="4" indent="-342900" algn="l" rtl="0">
              <a:lnSpc>
                <a:spcPct val="90000"/>
              </a:lnSpc>
              <a:spcBef>
                <a:spcPts val="500"/>
              </a:spcBef>
              <a:spcAft>
                <a:spcPts val="0"/>
              </a:spcAft>
              <a:buClr>
                <a:srgbClr val="3F3F3F"/>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223"/>
        <p:cNvGrpSpPr/>
        <p:nvPr/>
      </p:nvGrpSpPr>
      <p:grpSpPr>
        <a:xfrm>
          <a:off x="0" y="0"/>
          <a:ext cx="0" cy="0"/>
          <a:chOff x="0" y="0"/>
          <a:chExt cx="0" cy="0"/>
        </a:xfrm>
      </p:grpSpPr>
      <p:sp>
        <p:nvSpPr>
          <p:cNvPr id="224" name="Google Shape;224;p23"/>
          <p:cNvSpPr txBox="1">
            <a:spLocks noGrp="1"/>
          </p:cNvSpPr>
          <p:nvPr>
            <p:ph type="title"/>
          </p:nvPr>
        </p:nvSpPr>
        <p:spPr>
          <a:xfrm>
            <a:off x="432000" y="432000"/>
            <a:ext cx="3932100" cy="1411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3F3F3F"/>
              </a:buClr>
              <a:buSzPts val="3200"/>
              <a:buFont typeface="Corbel"/>
              <a:buNone/>
              <a:defRPr>
                <a:solidFill>
                  <a:srgbClr val="3F3F3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5" name="Google Shape;225;p23"/>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6" name="Google Shape;226;p23"/>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27" name="Google Shape;227;p23" descr="Accent block left"/>
          <p:cNvSpPr/>
          <p:nvPr/>
        </p:nvSpPr>
        <p:spPr>
          <a:xfrm>
            <a:off x="431800" y="1892926"/>
            <a:ext cx="1984200" cy="114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ndara"/>
              <a:ea typeface="Candara"/>
              <a:cs typeface="Candara"/>
              <a:sym typeface="Candara"/>
            </a:endParaRPr>
          </a:p>
        </p:txBody>
      </p:sp>
      <p:sp>
        <p:nvSpPr>
          <p:cNvPr id="228" name="Google Shape;228;p23"/>
          <p:cNvSpPr txBox="1">
            <a:spLocks noGrp="1"/>
          </p:cNvSpPr>
          <p:nvPr>
            <p:ph type="body" idx="1"/>
          </p:nvPr>
        </p:nvSpPr>
        <p:spPr>
          <a:xfrm>
            <a:off x="4788816" y="432001"/>
            <a:ext cx="6971100" cy="5429100"/>
          </a:xfrm>
          <a:prstGeom prst="rect">
            <a:avLst/>
          </a:prstGeom>
          <a:noFill/>
          <a:ln>
            <a:noFill/>
          </a:ln>
        </p:spPr>
        <p:txBody>
          <a:bodyPr spcFirstLastPara="1" wrap="square" lIns="0" tIns="0" rIns="0" bIns="0" anchor="t" anchorCtr="0">
            <a:noAutofit/>
          </a:bodyPr>
          <a:lstStyle>
            <a:lvl1pPr marL="457200" lvl="0" indent="-355600" algn="l" rtl="0">
              <a:lnSpc>
                <a:spcPct val="90000"/>
              </a:lnSpc>
              <a:spcBef>
                <a:spcPts val="1000"/>
              </a:spcBef>
              <a:spcAft>
                <a:spcPts val="0"/>
              </a:spcAft>
              <a:buClr>
                <a:srgbClr val="3F3F3F"/>
              </a:buClr>
              <a:buSzPts val="2000"/>
              <a:buChar char="•"/>
              <a:defRPr sz="2000"/>
            </a:lvl1pPr>
            <a:lvl2pPr marL="914400" lvl="1" indent="-342900" algn="l" rtl="0">
              <a:lnSpc>
                <a:spcPct val="90000"/>
              </a:lnSpc>
              <a:spcBef>
                <a:spcPts val="500"/>
              </a:spcBef>
              <a:spcAft>
                <a:spcPts val="0"/>
              </a:spcAft>
              <a:buClr>
                <a:srgbClr val="3F3F3F"/>
              </a:buClr>
              <a:buSzPts val="1800"/>
              <a:buChar char="•"/>
              <a:defRPr sz="1800"/>
            </a:lvl2pPr>
            <a:lvl3pPr marL="1371600" lvl="2" indent="-330200" algn="l" rtl="0">
              <a:lnSpc>
                <a:spcPct val="90000"/>
              </a:lnSpc>
              <a:spcBef>
                <a:spcPts val="500"/>
              </a:spcBef>
              <a:spcAft>
                <a:spcPts val="0"/>
              </a:spcAft>
              <a:buClr>
                <a:srgbClr val="3F3F3F"/>
              </a:buClr>
              <a:buSzPts val="1600"/>
              <a:buChar char="•"/>
              <a:defRPr sz="1600"/>
            </a:lvl3pPr>
            <a:lvl4pPr marL="1828800" lvl="3" indent="-317500" algn="l" rtl="0">
              <a:lnSpc>
                <a:spcPct val="90000"/>
              </a:lnSpc>
              <a:spcBef>
                <a:spcPts val="500"/>
              </a:spcBef>
              <a:spcAft>
                <a:spcPts val="0"/>
              </a:spcAft>
              <a:buClr>
                <a:srgbClr val="3F3F3F"/>
              </a:buClr>
              <a:buSzPts val="1400"/>
              <a:buChar char="•"/>
              <a:defRPr sz="1400"/>
            </a:lvl4pPr>
            <a:lvl5pPr marL="2286000" lvl="4" indent="-317500" algn="l" rtl="0">
              <a:lnSpc>
                <a:spcPct val="90000"/>
              </a:lnSpc>
              <a:spcBef>
                <a:spcPts val="500"/>
              </a:spcBef>
              <a:spcAft>
                <a:spcPts val="0"/>
              </a:spcAft>
              <a:buClr>
                <a:srgbClr val="3F3F3F"/>
              </a:buClr>
              <a:buSzPts val="1400"/>
              <a:buChar char="•"/>
              <a:defRPr sz="14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229" name="Google Shape;229;p23"/>
          <p:cNvSpPr txBox="1">
            <a:spLocks noGrp="1"/>
          </p:cNvSpPr>
          <p:nvPr>
            <p:ph type="body" idx="2"/>
          </p:nvPr>
        </p:nvSpPr>
        <p:spPr>
          <a:xfrm>
            <a:off x="432000" y="2057400"/>
            <a:ext cx="3932100" cy="38115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rgbClr val="3F3F3F"/>
              </a:buClr>
              <a:buSzPts val="1600"/>
              <a:buNone/>
              <a:defRPr sz="1600"/>
            </a:lvl1pPr>
            <a:lvl2pPr marL="914400" lvl="1" indent="-228600" algn="l" rtl="0">
              <a:lnSpc>
                <a:spcPct val="90000"/>
              </a:lnSpc>
              <a:spcBef>
                <a:spcPts val="500"/>
              </a:spcBef>
              <a:spcAft>
                <a:spcPts val="0"/>
              </a:spcAft>
              <a:buClr>
                <a:srgbClr val="3F3F3F"/>
              </a:buClr>
              <a:buSzPts val="1400"/>
              <a:buNone/>
              <a:defRPr sz="1400"/>
            </a:lvl2pPr>
            <a:lvl3pPr marL="1371600" lvl="2" indent="-228600" algn="l" rtl="0">
              <a:lnSpc>
                <a:spcPct val="90000"/>
              </a:lnSpc>
              <a:spcBef>
                <a:spcPts val="500"/>
              </a:spcBef>
              <a:spcAft>
                <a:spcPts val="0"/>
              </a:spcAft>
              <a:buClr>
                <a:srgbClr val="3F3F3F"/>
              </a:buClr>
              <a:buSzPts val="1200"/>
              <a:buNone/>
              <a:defRPr sz="1200"/>
            </a:lvl3pPr>
            <a:lvl4pPr marL="1828800" lvl="3" indent="-228600" algn="l" rtl="0">
              <a:lnSpc>
                <a:spcPct val="90000"/>
              </a:lnSpc>
              <a:spcBef>
                <a:spcPts val="500"/>
              </a:spcBef>
              <a:spcAft>
                <a:spcPts val="0"/>
              </a:spcAft>
              <a:buClr>
                <a:srgbClr val="3F3F3F"/>
              </a:buClr>
              <a:buSzPts val="1000"/>
              <a:buNone/>
              <a:defRPr sz="1000"/>
            </a:lvl4pPr>
            <a:lvl5pPr marL="2286000" lvl="4" indent="-228600" algn="l" rtl="0">
              <a:lnSpc>
                <a:spcPct val="90000"/>
              </a:lnSpc>
              <a:spcBef>
                <a:spcPts val="500"/>
              </a:spcBef>
              <a:spcAft>
                <a:spcPts val="0"/>
              </a:spcAft>
              <a:buClr>
                <a:srgbClr val="3F3F3F"/>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230"/>
        <p:cNvGrpSpPr/>
        <p:nvPr/>
      </p:nvGrpSpPr>
      <p:grpSpPr>
        <a:xfrm>
          <a:off x="0" y="0"/>
          <a:ext cx="0" cy="0"/>
          <a:chOff x="0" y="0"/>
          <a:chExt cx="0" cy="0"/>
        </a:xfrm>
      </p:grpSpPr>
      <p:sp>
        <p:nvSpPr>
          <p:cNvPr id="231" name="Google Shape;231;p24"/>
          <p:cNvSpPr txBox="1">
            <a:spLocks noGrp="1"/>
          </p:cNvSpPr>
          <p:nvPr>
            <p:ph type="title"/>
          </p:nvPr>
        </p:nvSpPr>
        <p:spPr>
          <a:xfrm>
            <a:off x="432000" y="432000"/>
            <a:ext cx="3932100" cy="1411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3F3F3F"/>
              </a:buClr>
              <a:buSzPts val="3200"/>
              <a:buFont typeface="Corbel"/>
              <a:buNone/>
              <a:defRPr>
                <a:solidFill>
                  <a:srgbClr val="3F3F3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2" name="Google Shape;232;p24"/>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3" name="Google Shape;233;p24"/>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34" name="Google Shape;234;p24" descr="Accent block left"/>
          <p:cNvSpPr/>
          <p:nvPr/>
        </p:nvSpPr>
        <p:spPr>
          <a:xfrm>
            <a:off x="431800" y="1892926"/>
            <a:ext cx="1984200" cy="1149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ndara"/>
              <a:ea typeface="Candara"/>
              <a:cs typeface="Candara"/>
              <a:sym typeface="Candara"/>
            </a:endParaRPr>
          </a:p>
        </p:txBody>
      </p:sp>
      <p:sp>
        <p:nvSpPr>
          <p:cNvPr id="235" name="Google Shape;235;p24"/>
          <p:cNvSpPr txBox="1">
            <a:spLocks noGrp="1"/>
          </p:cNvSpPr>
          <p:nvPr>
            <p:ph type="body" idx="1"/>
          </p:nvPr>
        </p:nvSpPr>
        <p:spPr>
          <a:xfrm>
            <a:off x="432000" y="2057400"/>
            <a:ext cx="3932100" cy="38115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rgbClr val="3F3F3F"/>
              </a:buClr>
              <a:buSzPts val="1600"/>
              <a:buNone/>
              <a:defRPr sz="1600"/>
            </a:lvl1pPr>
            <a:lvl2pPr marL="914400" lvl="1" indent="-228600" algn="l" rtl="0">
              <a:lnSpc>
                <a:spcPct val="90000"/>
              </a:lnSpc>
              <a:spcBef>
                <a:spcPts val="500"/>
              </a:spcBef>
              <a:spcAft>
                <a:spcPts val="0"/>
              </a:spcAft>
              <a:buClr>
                <a:srgbClr val="3F3F3F"/>
              </a:buClr>
              <a:buSzPts val="1400"/>
              <a:buNone/>
              <a:defRPr sz="1400"/>
            </a:lvl2pPr>
            <a:lvl3pPr marL="1371600" lvl="2" indent="-228600" algn="l" rtl="0">
              <a:lnSpc>
                <a:spcPct val="90000"/>
              </a:lnSpc>
              <a:spcBef>
                <a:spcPts val="500"/>
              </a:spcBef>
              <a:spcAft>
                <a:spcPts val="0"/>
              </a:spcAft>
              <a:buClr>
                <a:srgbClr val="3F3F3F"/>
              </a:buClr>
              <a:buSzPts val="1200"/>
              <a:buNone/>
              <a:defRPr sz="1200"/>
            </a:lvl3pPr>
            <a:lvl4pPr marL="1828800" lvl="3" indent="-228600" algn="l" rtl="0">
              <a:lnSpc>
                <a:spcPct val="90000"/>
              </a:lnSpc>
              <a:spcBef>
                <a:spcPts val="500"/>
              </a:spcBef>
              <a:spcAft>
                <a:spcPts val="0"/>
              </a:spcAft>
              <a:buClr>
                <a:srgbClr val="3F3F3F"/>
              </a:buClr>
              <a:buSzPts val="1000"/>
              <a:buNone/>
              <a:defRPr sz="1000"/>
            </a:lvl4pPr>
            <a:lvl5pPr marL="2286000" lvl="4" indent="-228600" algn="l" rtl="0">
              <a:lnSpc>
                <a:spcPct val="90000"/>
              </a:lnSpc>
              <a:spcBef>
                <a:spcPts val="500"/>
              </a:spcBef>
              <a:spcAft>
                <a:spcPts val="0"/>
              </a:spcAft>
              <a:buClr>
                <a:srgbClr val="3F3F3F"/>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236" name="Google Shape;236;p24"/>
          <p:cNvSpPr>
            <a:spLocks noGrp="1"/>
          </p:cNvSpPr>
          <p:nvPr>
            <p:ph type="pic" idx="2"/>
          </p:nvPr>
        </p:nvSpPr>
        <p:spPr>
          <a:xfrm>
            <a:off x="4788816" y="432001"/>
            <a:ext cx="6971100" cy="5429100"/>
          </a:xfrm>
          <a:prstGeom prst="rect">
            <a:avLst/>
          </a:prstGeom>
          <a:noFill/>
          <a:ln>
            <a:noFill/>
          </a:ln>
        </p:spPr>
        <p:txBody>
          <a:bodyPr spcFirstLastPara="1" wrap="square" lIns="0" tIns="0" rIns="0" bIns="0" anchor="t" anchorCtr="0">
            <a:noAutofit/>
          </a:bodyPr>
          <a:lstStyle>
            <a:lvl1pPr marR="0" lvl="0" algn="l" rtl="0">
              <a:lnSpc>
                <a:spcPct val="90000"/>
              </a:lnSpc>
              <a:spcBef>
                <a:spcPts val="1000"/>
              </a:spcBef>
              <a:spcAft>
                <a:spcPts val="0"/>
              </a:spcAft>
              <a:buClr>
                <a:srgbClr val="3F3F3F"/>
              </a:buClr>
              <a:buSzPts val="3200"/>
              <a:buFont typeface="Arial"/>
              <a:buNone/>
              <a:defRPr sz="3200" b="0" i="0" u="none" strike="noStrike" cap="none">
                <a:solidFill>
                  <a:srgbClr val="3F3F3F"/>
                </a:solidFill>
                <a:latin typeface="Candara"/>
                <a:ea typeface="Candara"/>
                <a:cs typeface="Candara"/>
                <a:sym typeface="Candara"/>
              </a:defRPr>
            </a:lvl1pPr>
            <a:lvl2pPr marR="0" lvl="1" algn="l" rtl="0">
              <a:lnSpc>
                <a:spcPct val="90000"/>
              </a:lnSpc>
              <a:spcBef>
                <a:spcPts val="500"/>
              </a:spcBef>
              <a:spcAft>
                <a:spcPts val="0"/>
              </a:spcAft>
              <a:buClr>
                <a:srgbClr val="3F3F3F"/>
              </a:buClr>
              <a:buSzPts val="2800"/>
              <a:buFont typeface="Arial"/>
              <a:buNone/>
              <a:defRPr sz="2800" b="0" i="0" u="none" strike="noStrike" cap="none">
                <a:solidFill>
                  <a:srgbClr val="3F3F3F"/>
                </a:solidFill>
                <a:latin typeface="Candara"/>
                <a:ea typeface="Candara"/>
                <a:cs typeface="Candara"/>
                <a:sym typeface="Candara"/>
              </a:defRPr>
            </a:lvl2pPr>
            <a:lvl3pPr marR="0" lvl="2" algn="l" rtl="0">
              <a:lnSpc>
                <a:spcPct val="90000"/>
              </a:lnSpc>
              <a:spcBef>
                <a:spcPts val="500"/>
              </a:spcBef>
              <a:spcAft>
                <a:spcPts val="0"/>
              </a:spcAft>
              <a:buClr>
                <a:srgbClr val="3F3F3F"/>
              </a:buClr>
              <a:buSzPts val="2400"/>
              <a:buFont typeface="Arial"/>
              <a:buNone/>
              <a:defRPr sz="2400" b="0" i="0" u="none" strike="noStrike" cap="none">
                <a:solidFill>
                  <a:srgbClr val="3F3F3F"/>
                </a:solidFill>
                <a:latin typeface="Candara"/>
                <a:ea typeface="Candara"/>
                <a:cs typeface="Candara"/>
                <a:sym typeface="Candara"/>
              </a:defRPr>
            </a:lvl3pPr>
            <a:lvl4pPr marR="0" lvl="3" algn="l" rtl="0">
              <a:lnSpc>
                <a:spcPct val="90000"/>
              </a:lnSpc>
              <a:spcBef>
                <a:spcPts val="500"/>
              </a:spcBef>
              <a:spcAft>
                <a:spcPts val="0"/>
              </a:spcAft>
              <a:buClr>
                <a:srgbClr val="3F3F3F"/>
              </a:buClr>
              <a:buSzPts val="2000"/>
              <a:buFont typeface="Arial"/>
              <a:buNone/>
              <a:defRPr sz="2000" b="0" i="0" u="none" strike="noStrike" cap="none">
                <a:solidFill>
                  <a:srgbClr val="3F3F3F"/>
                </a:solidFill>
                <a:latin typeface="Candara"/>
                <a:ea typeface="Candara"/>
                <a:cs typeface="Candara"/>
                <a:sym typeface="Candara"/>
              </a:defRPr>
            </a:lvl4pPr>
            <a:lvl5pPr marR="0" lvl="4" algn="l" rtl="0">
              <a:lnSpc>
                <a:spcPct val="90000"/>
              </a:lnSpc>
              <a:spcBef>
                <a:spcPts val="500"/>
              </a:spcBef>
              <a:spcAft>
                <a:spcPts val="0"/>
              </a:spcAft>
              <a:buClr>
                <a:srgbClr val="3F3F3F"/>
              </a:buClr>
              <a:buSzPts val="2000"/>
              <a:buFont typeface="Arial"/>
              <a:buNone/>
              <a:defRPr sz="2000" b="0" i="0" u="none" strike="noStrike" cap="none">
                <a:solidFill>
                  <a:srgbClr val="3F3F3F"/>
                </a:solidFill>
                <a:latin typeface="Candara"/>
                <a:ea typeface="Candara"/>
                <a:cs typeface="Candara"/>
                <a:sym typeface="Candara"/>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ndara"/>
                <a:ea typeface="Candara"/>
                <a:cs typeface="Candara"/>
                <a:sym typeface="Candara"/>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ndara"/>
                <a:ea typeface="Candara"/>
                <a:cs typeface="Candara"/>
                <a:sym typeface="Candara"/>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ndara"/>
                <a:ea typeface="Candara"/>
                <a:cs typeface="Candara"/>
                <a:sym typeface="Candara"/>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ndara"/>
                <a:ea typeface="Candara"/>
                <a:cs typeface="Candara"/>
                <a:sym typeface="Candar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and Subtitle">
  <p:cSld name="1_Title and Subtitle">
    <p:spTree>
      <p:nvGrpSpPr>
        <p:cNvPr id="1" name="Shape 237"/>
        <p:cNvGrpSpPr/>
        <p:nvPr/>
      </p:nvGrpSpPr>
      <p:grpSpPr>
        <a:xfrm>
          <a:off x="0" y="0"/>
          <a:ext cx="0" cy="0"/>
          <a:chOff x="0" y="0"/>
          <a:chExt cx="0" cy="0"/>
        </a:xfrm>
      </p:grpSpPr>
      <p:sp>
        <p:nvSpPr>
          <p:cNvPr id="238" name="Google Shape;238;p25"/>
          <p:cNvSpPr txBox="1">
            <a:spLocks noGrp="1"/>
          </p:cNvSpPr>
          <p:nvPr>
            <p:ph type="title"/>
          </p:nvPr>
        </p:nvSpPr>
        <p:spPr>
          <a:xfrm>
            <a:off x="432000" y="432000"/>
            <a:ext cx="11328000" cy="4320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rgbClr val="3F3F3F"/>
              </a:buClr>
              <a:buSzPts val="3200"/>
              <a:buFont typeface="Corbel"/>
              <a:buNone/>
              <a:defRPr>
                <a:solidFill>
                  <a:srgbClr val="3F3F3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9" name="Google Shape;239;p25"/>
          <p:cNvSpPr txBox="1">
            <a:spLocks noGrp="1"/>
          </p:cNvSpPr>
          <p:nvPr>
            <p:ph type="body" idx="1"/>
          </p:nvPr>
        </p:nvSpPr>
        <p:spPr>
          <a:xfrm>
            <a:off x="431800" y="1008000"/>
            <a:ext cx="11339400" cy="3600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rgbClr val="3F3F3F"/>
              </a:buClr>
              <a:buSzPts val="1800"/>
              <a:buNone/>
              <a:defRPr/>
            </a:lvl1pPr>
            <a:lvl2pPr marL="914400" lvl="1" indent="-228600" algn="l" rtl="0">
              <a:lnSpc>
                <a:spcPct val="90000"/>
              </a:lnSpc>
              <a:spcBef>
                <a:spcPts val="500"/>
              </a:spcBef>
              <a:spcAft>
                <a:spcPts val="0"/>
              </a:spcAft>
              <a:buClr>
                <a:srgbClr val="3F3F3F"/>
              </a:buClr>
              <a:buSzPts val="1600"/>
              <a:buNone/>
              <a:defRPr/>
            </a:lvl2pPr>
            <a:lvl3pPr marL="1371600" lvl="2" indent="-228600" algn="l" rtl="0">
              <a:lnSpc>
                <a:spcPct val="90000"/>
              </a:lnSpc>
              <a:spcBef>
                <a:spcPts val="500"/>
              </a:spcBef>
              <a:spcAft>
                <a:spcPts val="0"/>
              </a:spcAft>
              <a:buClr>
                <a:srgbClr val="3F3F3F"/>
              </a:buClr>
              <a:buSzPts val="1400"/>
              <a:buNone/>
              <a:defRPr/>
            </a:lvl3pPr>
            <a:lvl4pPr marL="1828800" lvl="3" indent="-228600" algn="l" rtl="0">
              <a:lnSpc>
                <a:spcPct val="90000"/>
              </a:lnSpc>
              <a:spcBef>
                <a:spcPts val="500"/>
              </a:spcBef>
              <a:spcAft>
                <a:spcPts val="0"/>
              </a:spcAft>
              <a:buClr>
                <a:srgbClr val="3F3F3F"/>
              </a:buClr>
              <a:buSzPts val="1400"/>
              <a:buNone/>
              <a:defRPr/>
            </a:lvl4pPr>
            <a:lvl5pPr marL="2286000" lvl="4" indent="-228600" algn="l" rtl="0">
              <a:lnSpc>
                <a:spcPct val="90000"/>
              </a:lnSpc>
              <a:spcBef>
                <a:spcPts val="500"/>
              </a:spcBef>
              <a:spcAft>
                <a:spcPts val="0"/>
              </a:spcAft>
              <a:buClr>
                <a:srgbClr val="3F3F3F"/>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40" name="Google Shape;240;p25"/>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1" name="Google Shape;241;p25"/>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graphicFrame>
        <p:nvGraphicFramePr>
          <p:cNvPr id="242" name="Google Shape;242;p25" title="Gross Revenue Placeholder Chart"/>
          <p:cNvGraphicFramePr/>
          <p:nvPr/>
        </p:nvGraphicFramePr>
        <p:xfrm>
          <a:off x="431800" y="1512000"/>
          <a:ext cx="3389300" cy="4444175"/>
        </p:xfrm>
        <a:graphic>
          <a:graphicData uri="http://schemas.openxmlformats.org/drawingml/2006/chart">
            <c:chart xmlns:c="http://schemas.openxmlformats.org/drawingml/2006/chart" xmlns:r="http://schemas.openxmlformats.org/officeDocument/2006/relationships" r:id="rId2"/>
          </a:graphicData>
        </a:graphic>
      </p:graphicFrame>
      <p:sp>
        <p:nvSpPr>
          <p:cNvPr id="243" name="Google Shape;243;p25"/>
          <p:cNvSpPr/>
          <p:nvPr/>
        </p:nvSpPr>
        <p:spPr>
          <a:xfrm>
            <a:off x="431800" y="1512000"/>
            <a:ext cx="3389400" cy="4444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endParaRPr>
          </a:p>
        </p:txBody>
      </p:sp>
      <p:sp>
        <p:nvSpPr>
          <p:cNvPr id="244" name="Google Shape;244;p25"/>
          <p:cNvSpPr/>
          <p:nvPr/>
        </p:nvSpPr>
        <p:spPr>
          <a:xfrm>
            <a:off x="431800" y="1581912"/>
            <a:ext cx="3389400" cy="43539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endParaRPr>
          </a:p>
        </p:txBody>
      </p:sp>
      <p:graphicFrame>
        <p:nvGraphicFramePr>
          <p:cNvPr id="245" name="Google Shape;245;p25" title="Gross Revenue Placeholder Chart"/>
          <p:cNvGraphicFramePr/>
          <p:nvPr/>
        </p:nvGraphicFramePr>
        <p:xfrm>
          <a:off x="4406900" y="1512000"/>
          <a:ext cx="3389300" cy="44441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6" name="Google Shape;246;p25" title="Gross Revenue Placeholder Chart"/>
          <p:cNvGraphicFramePr/>
          <p:nvPr/>
        </p:nvGraphicFramePr>
        <p:xfrm>
          <a:off x="8382000" y="1512000"/>
          <a:ext cx="3389300" cy="4444175"/>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47"/>
        <p:cNvGrpSpPr/>
        <p:nvPr/>
      </p:nvGrpSpPr>
      <p:grpSpPr>
        <a:xfrm>
          <a:off x="0" y="0"/>
          <a:ext cx="0" cy="0"/>
          <a:chOff x="0" y="0"/>
          <a:chExt cx="0" cy="0"/>
        </a:xfrm>
      </p:grpSpPr>
      <p:sp>
        <p:nvSpPr>
          <p:cNvPr id="248" name="Google Shape;248;p26"/>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9" name="Google Shape;249;p26"/>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50" name="Google Shape;250;p26"/>
          <p:cNvSpPr txBox="1">
            <a:spLocks noGrp="1"/>
          </p:cNvSpPr>
          <p:nvPr>
            <p:ph type="title"/>
          </p:nvPr>
        </p:nvSpPr>
        <p:spPr>
          <a:xfrm>
            <a:off x="432000" y="432000"/>
            <a:ext cx="11328000" cy="4320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1" name="Google Shape;251;p26"/>
          <p:cNvSpPr txBox="1">
            <a:spLocks noGrp="1"/>
          </p:cNvSpPr>
          <p:nvPr>
            <p:ph type="body" idx="1"/>
          </p:nvPr>
        </p:nvSpPr>
        <p:spPr>
          <a:xfrm>
            <a:off x="1664370" y="2033588"/>
            <a:ext cx="8863200" cy="2790900"/>
          </a:xfrm>
          <a:prstGeom prst="rect">
            <a:avLst/>
          </a:prstGeom>
          <a:noFill/>
          <a:ln>
            <a:noFill/>
          </a:ln>
        </p:spPr>
        <p:txBody>
          <a:bodyPr spcFirstLastPara="1" wrap="square" lIns="0" tIns="0" rIns="0" bIns="0" anchor="ctr" anchorCtr="0">
            <a:noAutofit/>
          </a:bodyPr>
          <a:lstStyle>
            <a:lvl1pPr marL="457200" lvl="0" indent="-228600" algn="ctr" rtl="0">
              <a:lnSpc>
                <a:spcPct val="90000"/>
              </a:lnSpc>
              <a:spcBef>
                <a:spcPts val="1000"/>
              </a:spcBef>
              <a:spcAft>
                <a:spcPts val="0"/>
              </a:spcAft>
              <a:buClr>
                <a:srgbClr val="3F3F3F"/>
              </a:buClr>
              <a:buSzPts val="6000"/>
              <a:buNone/>
              <a:defRPr sz="6000"/>
            </a:lvl1pPr>
            <a:lvl2pPr marL="914400" lvl="1" indent="-228600" algn="l" rtl="0">
              <a:lnSpc>
                <a:spcPct val="90000"/>
              </a:lnSpc>
              <a:spcBef>
                <a:spcPts val="500"/>
              </a:spcBef>
              <a:spcAft>
                <a:spcPts val="0"/>
              </a:spcAft>
              <a:buClr>
                <a:srgbClr val="3F3F3F"/>
              </a:buClr>
              <a:buSzPts val="1600"/>
              <a:buNone/>
              <a:defRPr/>
            </a:lvl2pPr>
            <a:lvl3pPr marL="1371600" lvl="2" indent="-342900" algn="l" rtl="0">
              <a:lnSpc>
                <a:spcPct val="90000"/>
              </a:lnSpc>
              <a:spcBef>
                <a:spcPts val="500"/>
              </a:spcBef>
              <a:spcAft>
                <a:spcPts val="0"/>
              </a:spcAft>
              <a:buClr>
                <a:srgbClr val="3F3F3F"/>
              </a:buClr>
              <a:buSzPts val="1800"/>
              <a:buChar char="•"/>
              <a:defRPr/>
            </a:lvl3pPr>
            <a:lvl4pPr marL="1828800" lvl="3" indent="-342900" algn="l" rtl="0">
              <a:lnSpc>
                <a:spcPct val="90000"/>
              </a:lnSpc>
              <a:spcBef>
                <a:spcPts val="500"/>
              </a:spcBef>
              <a:spcAft>
                <a:spcPts val="0"/>
              </a:spcAft>
              <a:buClr>
                <a:srgbClr val="3F3F3F"/>
              </a:buClr>
              <a:buSzPts val="1800"/>
              <a:buChar char="•"/>
              <a:defRPr/>
            </a:lvl4pPr>
            <a:lvl5pPr marL="2286000" lvl="4" indent="-342900" algn="l" rtl="0">
              <a:lnSpc>
                <a:spcPct val="90000"/>
              </a:lnSpc>
              <a:spcBef>
                <a:spcPts val="500"/>
              </a:spcBef>
              <a:spcAft>
                <a:spcPts val="0"/>
              </a:spcAft>
              <a:buClr>
                <a:srgbClr val="3F3F3F"/>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94151" y="990600"/>
            <a:ext cx="8460403" cy="3200400"/>
          </a:xfrm>
        </p:spPr>
        <p:txBody>
          <a:bodyPr>
            <a:normAutofit/>
          </a:bodyPr>
          <a:lstStyle>
            <a:lvl1pPr>
              <a:defRPr sz="6000"/>
            </a:lvl1pPr>
          </a:lstStyle>
          <a:p>
            <a:r>
              <a:rPr lang="en-US"/>
              <a:t>Click to edit Master title style</a:t>
            </a:r>
            <a:endParaRPr/>
          </a:p>
        </p:txBody>
      </p:sp>
      <p:sp>
        <p:nvSpPr>
          <p:cNvPr id="3" name="Subtitle 2"/>
          <p:cNvSpPr>
            <a:spLocks noGrp="1"/>
          </p:cNvSpPr>
          <p:nvPr>
            <p:ph type="subTitle" idx="1"/>
          </p:nvPr>
        </p:nvSpPr>
        <p:spPr>
          <a:xfrm>
            <a:off x="1294150" y="4267200"/>
            <a:ext cx="8460403" cy="13716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sz="1100"/>
            </a:lvl1pPr>
          </a:lstStyle>
          <a:p>
            <a:pPr>
              <a:buClrTx/>
            </a:pPr>
            <a:fld id="{3CD9712D-992A-4AB1-A5C2-575F75921AA2}" type="datetimeFigureOut">
              <a:rPr lang="en-US" kern="1200" smtClean="0">
                <a:solidFill>
                  <a:srgbClr val="164B4F">
                    <a:lumMod val="90000"/>
                    <a:lumOff val="10000"/>
                  </a:srgbClr>
                </a:solidFill>
                <a:latin typeface="Euphemia"/>
                <a:ea typeface="+mn-ea"/>
                <a:cs typeface="+mn-cs"/>
              </a:rPr>
              <a:pPr>
                <a:buClrTx/>
              </a:pPr>
              <a:t>1/5/2024</a:t>
            </a:fld>
            <a:endParaRPr lang="en-US" kern="1200" dirty="0">
              <a:solidFill>
                <a:srgbClr val="164B4F">
                  <a:lumMod val="90000"/>
                  <a:lumOff val="10000"/>
                </a:srgbClr>
              </a:solidFill>
              <a:latin typeface="Euphemia"/>
              <a:ea typeface="+mn-ea"/>
              <a:cs typeface="+mn-cs"/>
            </a:endParaRPr>
          </a:p>
        </p:txBody>
      </p:sp>
      <p:sp>
        <p:nvSpPr>
          <p:cNvPr id="5" name="Footer Placeholder 4"/>
          <p:cNvSpPr>
            <a:spLocks noGrp="1"/>
          </p:cNvSpPr>
          <p:nvPr>
            <p:ph type="ftr" sz="quarter" idx="11"/>
          </p:nvPr>
        </p:nvSpPr>
        <p:spPr/>
        <p:txBody>
          <a:bodyPr/>
          <a:lstStyle>
            <a:lvl1pPr>
              <a:defRPr sz="1100"/>
            </a:lvl1pPr>
          </a:lstStyle>
          <a:p>
            <a:pPr>
              <a:buClrTx/>
            </a:pPr>
            <a:endParaRPr lang="en-US" kern="1200">
              <a:solidFill>
                <a:srgbClr val="164B4F">
                  <a:lumMod val="90000"/>
                  <a:lumOff val="10000"/>
                </a:srgbClr>
              </a:solidFill>
              <a:latin typeface="Euphemia"/>
              <a:ea typeface="+mn-ea"/>
              <a:cs typeface="+mn-cs"/>
            </a:endParaRPr>
          </a:p>
        </p:txBody>
      </p:sp>
      <p:sp>
        <p:nvSpPr>
          <p:cNvPr id="6" name="Slide Number Placeholder 5"/>
          <p:cNvSpPr>
            <a:spLocks noGrp="1"/>
          </p:cNvSpPr>
          <p:nvPr>
            <p:ph type="sldNum" sz="quarter" idx="12"/>
          </p:nvPr>
        </p:nvSpPr>
        <p:spPr/>
        <p:txBody>
          <a:bodyPr/>
          <a:lstStyle>
            <a:lvl1pPr>
              <a:defRPr sz="1100"/>
            </a:lvl1pPr>
          </a:lstStyle>
          <a:p>
            <a:pPr>
              <a:buClrTx/>
            </a:pPr>
            <a:fld id="{81FEFA0A-2F20-4B60-98C6-5FFDA469AA1C}" type="slidenum">
              <a:rPr lang="en-US" kern="1200" smtClean="0">
                <a:solidFill>
                  <a:srgbClr val="164B4F">
                    <a:lumMod val="90000"/>
                    <a:lumOff val="10000"/>
                  </a:srgbClr>
                </a:solidFill>
                <a:latin typeface="Euphemia"/>
                <a:ea typeface="+mn-ea"/>
                <a:cs typeface="+mn-cs"/>
              </a:rPr>
              <a:pPr>
                <a:buClrTx/>
              </a:pPr>
              <a:t>‹#›</a:t>
            </a:fld>
            <a:endParaRPr lang="en-US" kern="1200">
              <a:solidFill>
                <a:srgbClr val="164B4F">
                  <a:lumMod val="90000"/>
                  <a:lumOff val="10000"/>
                </a:srgbClr>
              </a:solidFill>
              <a:latin typeface="Euphemia"/>
              <a:ea typeface="+mn-ea"/>
              <a:cs typeface="+mn-cs"/>
            </a:endParaRPr>
          </a:p>
        </p:txBody>
      </p:sp>
    </p:spTree>
    <p:extLst>
      <p:ext uri="{BB962C8B-B14F-4D97-AF65-F5344CB8AC3E}">
        <p14:creationId xmlns:p14="http://schemas.microsoft.com/office/powerpoint/2010/main" val="298341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lvl1pPr>
              <a:defRPr sz="1100"/>
            </a:lvl1pPr>
          </a:lstStyle>
          <a:p>
            <a:pPr>
              <a:buClrTx/>
            </a:pPr>
            <a:fld id="{3CD9712D-992A-4AB1-A5C2-575F75921AA2}" type="datetimeFigureOut">
              <a:rPr lang="en-US" kern="1200" smtClean="0">
                <a:solidFill>
                  <a:srgbClr val="164B4F">
                    <a:lumMod val="90000"/>
                    <a:lumOff val="10000"/>
                  </a:srgbClr>
                </a:solidFill>
                <a:latin typeface="Euphemia"/>
                <a:ea typeface="+mn-ea"/>
                <a:cs typeface="+mn-cs"/>
              </a:rPr>
              <a:pPr>
                <a:buClrTx/>
              </a:pPr>
              <a:t>1/5/2024</a:t>
            </a:fld>
            <a:endParaRPr lang="en-US" kern="1200" dirty="0">
              <a:solidFill>
                <a:srgbClr val="164B4F">
                  <a:lumMod val="90000"/>
                  <a:lumOff val="10000"/>
                </a:srgbClr>
              </a:solidFill>
              <a:latin typeface="Euphemia"/>
              <a:ea typeface="+mn-ea"/>
              <a:cs typeface="+mn-cs"/>
            </a:endParaRPr>
          </a:p>
        </p:txBody>
      </p:sp>
      <p:sp>
        <p:nvSpPr>
          <p:cNvPr id="5" name="Footer Placeholder 4"/>
          <p:cNvSpPr>
            <a:spLocks noGrp="1"/>
          </p:cNvSpPr>
          <p:nvPr>
            <p:ph type="ftr" sz="quarter" idx="11"/>
          </p:nvPr>
        </p:nvSpPr>
        <p:spPr/>
        <p:txBody>
          <a:bodyPr/>
          <a:lstStyle>
            <a:lvl1pPr>
              <a:defRPr sz="1100"/>
            </a:lvl1pPr>
          </a:lstStyle>
          <a:p>
            <a:pPr>
              <a:buClrTx/>
            </a:pPr>
            <a:endParaRPr lang="en-US" kern="1200">
              <a:solidFill>
                <a:srgbClr val="164B4F">
                  <a:lumMod val="90000"/>
                  <a:lumOff val="10000"/>
                </a:srgbClr>
              </a:solidFill>
              <a:latin typeface="Euphemia"/>
              <a:ea typeface="+mn-ea"/>
              <a:cs typeface="+mn-cs"/>
            </a:endParaRPr>
          </a:p>
        </p:txBody>
      </p:sp>
      <p:sp>
        <p:nvSpPr>
          <p:cNvPr id="6" name="Slide Number Placeholder 5"/>
          <p:cNvSpPr>
            <a:spLocks noGrp="1"/>
          </p:cNvSpPr>
          <p:nvPr>
            <p:ph type="sldNum" sz="quarter" idx="12"/>
          </p:nvPr>
        </p:nvSpPr>
        <p:spPr/>
        <p:txBody>
          <a:bodyPr/>
          <a:lstStyle>
            <a:lvl1pPr>
              <a:defRPr sz="1100"/>
            </a:lvl1pPr>
          </a:lstStyle>
          <a:p>
            <a:pPr>
              <a:buClrTx/>
            </a:pPr>
            <a:fld id="{81FEFA0A-2F20-4B60-98C6-5FFDA469AA1C}" type="slidenum">
              <a:rPr lang="en-US" kern="1200" smtClean="0">
                <a:solidFill>
                  <a:srgbClr val="164B4F">
                    <a:lumMod val="90000"/>
                    <a:lumOff val="10000"/>
                  </a:srgbClr>
                </a:solidFill>
                <a:latin typeface="Euphemia"/>
                <a:ea typeface="+mn-ea"/>
                <a:cs typeface="+mn-cs"/>
              </a:rPr>
              <a:pPr>
                <a:buClrTx/>
              </a:pPr>
              <a:t>‹#›</a:t>
            </a:fld>
            <a:endParaRPr lang="en-US" kern="1200">
              <a:solidFill>
                <a:srgbClr val="164B4F">
                  <a:lumMod val="90000"/>
                  <a:lumOff val="10000"/>
                </a:srgbClr>
              </a:solidFill>
              <a:latin typeface="Euphemia"/>
              <a:ea typeface="+mn-ea"/>
              <a:cs typeface="+mn-cs"/>
            </a:endParaRPr>
          </a:p>
        </p:txBody>
      </p:sp>
    </p:spTree>
    <p:extLst>
      <p:ext uri="{BB962C8B-B14F-4D97-AF65-F5344CB8AC3E}">
        <p14:creationId xmlns:p14="http://schemas.microsoft.com/office/powerpoint/2010/main" val="5226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lvl1pPr>
              <a:defRPr sz="1100"/>
            </a:lvl1pPr>
          </a:lstStyle>
          <a:p>
            <a:pPr>
              <a:buClrTx/>
            </a:pPr>
            <a:fld id="{3CD9712D-992A-4AB1-A5C2-575F75921AA2}" type="datetimeFigureOut">
              <a:rPr lang="en-US" kern="1200" smtClean="0">
                <a:solidFill>
                  <a:srgbClr val="164B4F">
                    <a:lumMod val="90000"/>
                    <a:lumOff val="10000"/>
                  </a:srgbClr>
                </a:solidFill>
                <a:latin typeface="Euphemia"/>
                <a:ea typeface="+mn-ea"/>
                <a:cs typeface="+mn-cs"/>
              </a:rPr>
              <a:pPr>
                <a:buClrTx/>
              </a:pPr>
              <a:t>1/5/2024</a:t>
            </a:fld>
            <a:endParaRPr lang="en-US" kern="1200" dirty="0">
              <a:solidFill>
                <a:srgbClr val="164B4F">
                  <a:lumMod val="90000"/>
                  <a:lumOff val="10000"/>
                </a:srgbClr>
              </a:solidFill>
              <a:latin typeface="Euphemia"/>
              <a:ea typeface="+mn-ea"/>
              <a:cs typeface="+mn-cs"/>
            </a:endParaRPr>
          </a:p>
        </p:txBody>
      </p:sp>
      <p:sp>
        <p:nvSpPr>
          <p:cNvPr id="4" name="Footer Placeholder 3"/>
          <p:cNvSpPr>
            <a:spLocks noGrp="1"/>
          </p:cNvSpPr>
          <p:nvPr>
            <p:ph type="ftr" sz="quarter" idx="11"/>
          </p:nvPr>
        </p:nvSpPr>
        <p:spPr/>
        <p:txBody>
          <a:bodyPr/>
          <a:lstStyle>
            <a:lvl1pPr>
              <a:defRPr sz="1100"/>
            </a:lvl1pPr>
          </a:lstStyle>
          <a:p>
            <a:pPr>
              <a:buClrTx/>
            </a:pPr>
            <a:endParaRPr lang="en-US" kern="1200">
              <a:solidFill>
                <a:srgbClr val="164B4F">
                  <a:lumMod val="90000"/>
                  <a:lumOff val="10000"/>
                </a:srgbClr>
              </a:solidFill>
              <a:latin typeface="Euphemia"/>
              <a:ea typeface="+mn-ea"/>
              <a:cs typeface="+mn-cs"/>
            </a:endParaRPr>
          </a:p>
        </p:txBody>
      </p:sp>
      <p:sp>
        <p:nvSpPr>
          <p:cNvPr id="5" name="Slide Number Placeholder 4"/>
          <p:cNvSpPr>
            <a:spLocks noGrp="1"/>
          </p:cNvSpPr>
          <p:nvPr>
            <p:ph type="sldNum" sz="quarter" idx="12"/>
          </p:nvPr>
        </p:nvSpPr>
        <p:spPr/>
        <p:txBody>
          <a:bodyPr/>
          <a:lstStyle>
            <a:lvl1pPr>
              <a:defRPr sz="1100"/>
            </a:lvl1pPr>
          </a:lstStyle>
          <a:p>
            <a:pPr>
              <a:buClrTx/>
            </a:pPr>
            <a:fld id="{81FEFA0A-2F20-4B60-98C6-5FFDA469AA1C}" type="slidenum">
              <a:rPr lang="en-US" kern="1200" smtClean="0">
                <a:solidFill>
                  <a:srgbClr val="164B4F">
                    <a:lumMod val="90000"/>
                    <a:lumOff val="10000"/>
                  </a:srgbClr>
                </a:solidFill>
                <a:latin typeface="Euphemia"/>
                <a:ea typeface="+mn-ea"/>
                <a:cs typeface="+mn-cs"/>
              </a:rPr>
              <a:pPr>
                <a:buClrTx/>
              </a:pPr>
              <a:t>‹#›</a:t>
            </a:fld>
            <a:endParaRPr lang="en-US" kern="1200">
              <a:solidFill>
                <a:srgbClr val="164B4F">
                  <a:lumMod val="90000"/>
                  <a:lumOff val="10000"/>
                </a:srgbClr>
              </a:solidFill>
              <a:latin typeface="Euphemia"/>
              <a:ea typeface="+mn-ea"/>
              <a:cs typeface="+mn-cs"/>
            </a:endParaRPr>
          </a:p>
        </p:txBody>
      </p:sp>
    </p:spTree>
    <p:extLst>
      <p:ext uri="{BB962C8B-B14F-4D97-AF65-F5344CB8AC3E}">
        <p14:creationId xmlns:p14="http://schemas.microsoft.com/office/powerpoint/2010/main" val="96877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4149" y="1676400"/>
            <a:ext cx="4701240" cy="4495800"/>
          </a:xfrm>
        </p:spPr>
        <p:txBody>
          <a:bodyPr>
            <a:normAutofit/>
          </a:bodyPr>
          <a:lstStyle>
            <a:lvl1pPr>
              <a:defRPr sz="2400"/>
            </a:lvl1pPr>
            <a:lvl2pPr>
              <a:defRPr sz="2000"/>
            </a:lvl2pPr>
            <a:lvl3pPr>
              <a:defRPr sz="1800"/>
            </a:lvl3pPr>
            <a:lvl4pPr>
              <a:defRPr sz="1600"/>
            </a:lvl4pPr>
            <a:lvl5pPr>
              <a:defRPr sz="1600"/>
            </a:lvl5pPr>
            <a:lvl6pPr marL="1600200">
              <a:defRPr sz="1600"/>
            </a:lvl6pPr>
            <a:lvl7pPr marL="1874520">
              <a:defRPr sz="1600"/>
            </a:lvl7pPr>
            <a:lvl8pPr marL="2148840">
              <a:defRPr sz="1600"/>
            </a:lvl8pPr>
            <a:lvl9pPr marL="242316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03651" y="1676401"/>
            <a:ext cx="4701240" cy="4495800"/>
          </a:xfrm>
        </p:spPr>
        <p:txBody>
          <a:bodyPr>
            <a:normAutofit/>
          </a:bodyPr>
          <a:lstStyle>
            <a:lvl1pPr>
              <a:defRPr sz="2400"/>
            </a:lvl1pPr>
            <a:lvl2pPr>
              <a:defRPr sz="2000"/>
            </a:lvl2pPr>
            <a:lvl3pPr>
              <a:defRPr sz="1800"/>
            </a:lvl3pPr>
            <a:lvl4pPr>
              <a:defRPr sz="1600"/>
            </a:lvl4pPr>
            <a:lvl5pPr>
              <a:defRPr sz="1600"/>
            </a:lvl5pPr>
            <a:lvl6pPr marL="1600200">
              <a:defRPr sz="1600"/>
            </a:lvl6pPr>
            <a:lvl7pPr marL="1874520">
              <a:defRPr sz="1600"/>
            </a:lvl7pPr>
            <a:lvl8pPr marL="2148840">
              <a:defRPr sz="1600"/>
            </a:lvl8pPr>
            <a:lvl9pPr marL="242316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lvl1pPr>
              <a:defRPr sz="1100"/>
            </a:lvl1pPr>
          </a:lstStyle>
          <a:p>
            <a:pPr>
              <a:buClrTx/>
            </a:pPr>
            <a:fld id="{3CD9712D-992A-4AB1-A5C2-575F75921AA2}" type="datetimeFigureOut">
              <a:rPr lang="en-US" kern="1200" smtClean="0">
                <a:solidFill>
                  <a:srgbClr val="164B4F">
                    <a:lumMod val="90000"/>
                    <a:lumOff val="10000"/>
                  </a:srgbClr>
                </a:solidFill>
                <a:latin typeface="Euphemia"/>
                <a:ea typeface="+mn-ea"/>
                <a:cs typeface="+mn-cs"/>
              </a:rPr>
              <a:pPr>
                <a:buClrTx/>
              </a:pPr>
              <a:t>1/5/2024</a:t>
            </a:fld>
            <a:endParaRPr lang="en-US" kern="1200" dirty="0">
              <a:solidFill>
                <a:srgbClr val="164B4F">
                  <a:lumMod val="90000"/>
                  <a:lumOff val="10000"/>
                </a:srgbClr>
              </a:solidFill>
              <a:latin typeface="Euphemia"/>
              <a:ea typeface="+mn-ea"/>
              <a:cs typeface="+mn-cs"/>
            </a:endParaRPr>
          </a:p>
        </p:txBody>
      </p:sp>
      <p:sp>
        <p:nvSpPr>
          <p:cNvPr id="6" name="Footer Placeholder 5"/>
          <p:cNvSpPr>
            <a:spLocks noGrp="1"/>
          </p:cNvSpPr>
          <p:nvPr>
            <p:ph type="ftr" sz="quarter" idx="11"/>
          </p:nvPr>
        </p:nvSpPr>
        <p:spPr/>
        <p:txBody>
          <a:bodyPr/>
          <a:lstStyle>
            <a:lvl1pPr>
              <a:defRPr sz="1100"/>
            </a:lvl1pPr>
          </a:lstStyle>
          <a:p>
            <a:pPr>
              <a:buClrTx/>
            </a:pPr>
            <a:endParaRPr lang="en-US" kern="1200">
              <a:solidFill>
                <a:srgbClr val="164B4F">
                  <a:lumMod val="90000"/>
                  <a:lumOff val="10000"/>
                </a:srgbClr>
              </a:solidFill>
              <a:latin typeface="Euphemia"/>
              <a:ea typeface="+mn-ea"/>
              <a:cs typeface="+mn-cs"/>
            </a:endParaRPr>
          </a:p>
        </p:txBody>
      </p:sp>
      <p:sp>
        <p:nvSpPr>
          <p:cNvPr id="7" name="Slide Number Placeholder 6"/>
          <p:cNvSpPr>
            <a:spLocks noGrp="1"/>
          </p:cNvSpPr>
          <p:nvPr>
            <p:ph type="sldNum" sz="quarter" idx="12"/>
          </p:nvPr>
        </p:nvSpPr>
        <p:spPr/>
        <p:txBody>
          <a:bodyPr/>
          <a:lstStyle>
            <a:lvl1pPr>
              <a:defRPr sz="1100"/>
            </a:lvl1pPr>
          </a:lstStyle>
          <a:p>
            <a:pPr>
              <a:buClrTx/>
            </a:pPr>
            <a:fld id="{81FEFA0A-2F20-4B60-98C6-5FFDA469AA1C}" type="slidenum">
              <a:rPr lang="en-US" kern="1200" smtClean="0">
                <a:solidFill>
                  <a:srgbClr val="164B4F">
                    <a:lumMod val="90000"/>
                    <a:lumOff val="10000"/>
                  </a:srgbClr>
                </a:solidFill>
                <a:latin typeface="Euphemia"/>
                <a:ea typeface="+mn-ea"/>
                <a:cs typeface="+mn-cs"/>
              </a:rPr>
              <a:pPr>
                <a:buClrTx/>
              </a:pPr>
              <a:t>‹#›</a:t>
            </a:fld>
            <a:endParaRPr lang="en-US" kern="1200">
              <a:solidFill>
                <a:srgbClr val="164B4F">
                  <a:lumMod val="90000"/>
                  <a:lumOff val="10000"/>
                </a:srgbClr>
              </a:solidFill>
              <a:latin typeface="Euphemia"/>
              <a:ea typeface="+mn-ea"/>
              <a:cs typeface="+mn-cs"/>
            </a:endParaRPr>
          </a:p>
        </p:txBody>
      </p:sp>
    </p:spTree>
    <p:extLst>
      <p:ext uri="{BB962C8B-B14F-4D97-AF65-F5344CB8AC3E}">
        <p14:creationId xmlns:p14="http://schemas.microsoft.com/office/powerpoint/2010/main" val="84151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Image Layout 2">
  <p:cSld name="Text Image Layout 2">
    <p:spTree>
      <p:nvGrpSpPr>
        <p:cNvPr id="1" name="Shape 77"/>
        <p:cNvGrpSpPr/>
        <p:nvPr/>
      </p:nvGrpSpPr>
      <p:grpSpPr>
        <a:xfrm>
          <a:off x="0" y="0"/>
          <a:ext cx="0" cy="0"/>
          <a:chOff x="0" y="0"/>
          <a:chExt cx="0" cy="0"/>
        </a:xfrm>
      </p:grpSpPr>
      <p:sp>
        <p:nvSpPr>
          <p:cNvPr id="78" name="Google Shape;78;p4"/>
          <p:cNvSpPr>
            <a:spLocks noGrp="1"/>
          </p:cNvSpPr>
          <p:nvPr>
            <p:ph type="pic" idx="2"/>
          </p:nvPr>
        </p:nvSpPr>
        <p:spPr>
          <a:xfrm>
            <a:off x="0" y="-1"/>
            <a:ext cx="6096000" cy="6371400"/>
          </a:xfrm>
          <a:prstGeom prst="rect">
            <a:avLst/>
          </a:prstGeom>
          <a:solidFill>
            <a:srgbClr val="F2F2F2"/>
          </a:solidFill>
          <a:ln>
            <a:noFill/>
          </a:ln>
        </p:spPr>
        <p:txBody>
          <a:bodyPr spcFirstLastPara="1" wrap="square" lIns="0" tIns="1584000" rIns="0" bIns="0" anchor="t" anchorCtr="0">
            <a:noAutofit/>
          </a:bodyPr>
          <a:lstStyle>
            <a:lvl1pPr marR="0" lvl="0" algn="ctr" rtl="0">
              <a:lnSpc>
                <a:spcPct val="90000"/>
              </a:lnSpc>
              <a:spcBef>
                <a:spcPts val="1000"/>
              </a:spcBef>
              <a:spcAft>
                <a:spcPts val="0"/>
              </a:spcAft>
              <a:buClr>
                <a:srgbClr val="3F3F3F"/>
              </a:buClr>
              <a:buSzPts val="1200"/>
              <a:buFont typeface="Arial"/>
              <a:buNone/>
              <a:defRPr sz="12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ndara"/>
                <a:ea typeface="Candara"/>
                <a:cs typeface="Candara"/>
                <a:sym typeface="Candara"/>
              </a:defRPr>
            </a:lvl2pPr>
            <a:lvl3pPr marR="0" lvl="2"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3pPr>
            <a:lvl4pPr marR="0" lvl="3"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4pPr>
            <a:lvl5pPr marR="0" lvl="4"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9pPr>
          </a:lstStyle>
          <a:p>
            <a:endParaRPr/>
          </a:p>
        </p:txBody>
      </p:sp>
      <p:sp>
        <p:nvSpPr>
          <p:cNvPr id="79" name="Google Shape;79;p4"/>
          <p:cNvSpPr txBox="1">
            <a:spLocks noGrp="1"/>
          </p:cNvSpPr>
          <p:nvPr>
            <p:ph type="title"/>
          </p:nvPr>
        </p:nvSpPr>
        <p:spPr>
          <a:xfrm>
            <a:off x="5118100" y="1869795"/>
            <a:ext cx="6642000" cy="1124400"/>
          </a:xfrm>
          <a:prstGeom prst="rect">
            <a:avLst/>
          </a:prstGeom>
          <a:solidFill>
            <a:srgbClr val="F2F2F2"/>
          </a:solidFill>
          <a:ln>
            <a:noFill/>
          </a:ln>
        </p:spPr>
        <p:txBody>
          <a:bodyPr spcFirstLastPara="1" wrap="square" lIns="180000" tIns="180000" rIns="180000" bIns="180000" anchor="ctr" anchorCtr="0">
            <a:noAutofit/>
          </a:bodyPr>
          <a:lstStyle>
            <a:lvl1pPr lvl="0" algn="l" rtl="0">
              <a:lnSpc>
                <a:spcPct val="90000"/>
              </a:lnSpc>
              <a:spcBef>
                <a:spcPts val="0"/>
              </a:spcBef>
              <a:spcAft>
                <a:spcPts val="0"/>
              </a:spcAft>
              <a:buClr>
                <a:srgbClr val="3F3F3F"/>
              </a:buClr>
              <a:buSzPts val="6000"/>
              <a:buFont typeface="Corbel"/>
              <a:buNone/>
              <a:defRPr sz="6000" b="1">
                <a:solidFill>
                  <a:srgbClr val="3F3F3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4"/>
          <p:cNvSpPr txBox="1">
            <a:spLocks noGrp="1"/>
          </p:cNvSpPr>
          <p:nvPr>
            <p:ph type="body" idx="1"/>
          </p:nvPr>
        </p:nvSpPr>
        <p:spPr>
          <a:xfrm>
            <a:off x="5118334" y="2994141"/>
            <a:ext cx="6641700" cy="590100"/>
          </a:xfrm>
          <a:prstGeom prst="rect">
            <a:avLst/>
          </a:prstGeom>
          <a:solidFill>
            <a:schemeClr val="dk1">
              <a:alpha val="80000"/>
            </a:schemeClr>
          </a:solidFill>
          <a:ln>
            <a:noFill/>
          </a:ln>
        </p:spPr>
        <p:txBody>
          <a:bodyPr spcFirstLastPara="1" wrap="square" lIns="180000" tIns="180000" rIns="180000" bIns="180000" anchor="t" anchorCtr="0">
            <a:noAutofit/>
          </a:bodyPr>
          <a:lstStyle>
            <a:lvl1pPr marL="457200" lvl="0" indent="-228600" algn="l" rtl="0">
              <a:lnSpc>
                <a:spcPct val="90000"/>
              </a:lnSpc>
              <a:spcBef>
                <a:spcPts val="1000"/>
              </a:spcBef>
              <a:spcAft>
                <a:spcPts val="0"/>
              </a:spcAft>
              <a:buClr>
                <a:schemeClr val="lt1"/>
              </a:buClr>
              <a:buSzPts val="1800"/>
              <a:buNone/>
              <a:defRPr>
                <a:solidFill>
                  <a:schemeClr val="lt1"/>
                </a:solidFill>
              </a:defRPr>
            </a:lvl1pPr>
            <a:lvl2pPr marL="914400" lvl="1" indent="-228600" algn="l" rtl="0">
              <a:lnSpc>
                <a:spcPct val="90000"/>
              </a:lnSpc>
              <a:spcBef>
                <a:spcPts val="500"/>
              </a:spcBef>
              <a:spcAft>
                <a:spcPts val="0"/>
              </a:spcAft>
              <a:buClr>
                <a:srgbClr val="3F3F3F"/>
              </a:buClr>
              <a:buSzPts val="1600"/>
              <a:buNone/>
              <a:defRPr/>
            </a:lvl2pPr>
            <a:lvl3pPr marL="1371600" lvl="2" indent="-228600" algn="l" rtl="0">
              <a:lnSpc>
                <a:spcPct val="90000"/>
              </a:lnSpc>
              <a:spcBef>
                <a:spcPts val="500"/>
              </a:spcBef>
              <a:spcAft>
                <a:spcPts val="0"/>
              </a:spcAft>
              <a:buClr>
                <a:srgbClr val="3F3F3F"/>
              </a:buClr>
              <a:buSzPts val="1400"/>
              <a:buNone/>
              <a:defRPr/>
            </a:lvl3pPr>
            <a:lvl4pPr marL="1828800" lvl="3" indent="-228600" algn="l" rtl="0">
              <a:lnSpc>
                <a:spcPct val="90000"/>
              </a:lnSpc>
              <a:spcBef>
                <a:spcPts val="500"/>
              </a:spcBef>
              <a:spcAft>
                <a:spcPts val="0"/>
              </a:spcAft>
              <a:buClr>
                <a:srgbClr val="3F3F3F"/>
              </a:buClr>
              <a:buSzPts val="1400"/>
              <a:buNone/>
              <a:defRPr/>
            </a:lvl4pPr>
            <a:lvl5pPr marL="2286000" lvl="4" indent="-228600" algn="l" rtl="0">
              <a:lnSpc>
                <a:spcPct val="90000"/>
              </a:lnSpc>
              <a:spcBef>
                <a:spcPts val="500"/>
              </a:spcBef>
              <a:spcAft>
                <a:spcPts val="0"/>
              </a:spcAft>
              <a:buClr>
                <a:srgbClr val="3F3F3F"/>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1" name="Google Shape;81;p4"/>
          <p:cNvSpPr txBox="1">
            <a:spLocks noGrp="1"/>
          </p:cNvSpPr>
          <p:nvPr>
            <p:ph type="body" idx="3"/>
          </p:nvPr>
        </p:nvSpPr>
        <p:spPr>
          <a:xfrm>
            <a:off x="6288000" y="3763648"/>
            <a:ext cx="5472000" cy="24285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solidFill>
                  <a:srgbClr val="3F3F3F"/>
                </a:solidFill>
              </a:defRPr>
            </a:lvl1pPr>
            <a:lvl2pPr marL="914400" lvl="1" indent="-330200" algn="l" rtl="0">
              <a:lnSpc>
                <a:spcPct val="90000"/>
              </a:lnSpc>
              <a:spcBef>
                <a:spcPts val="500"/>
              </a:spcBef>
              <a:spcAft>
                <a:spcPts val="0"/>
              </a:spcAft>
              <a:buClr>
                <a:srgbClr val="3F3F3F"/>
              </a:buClr>
              <a:buSzPts val="1600"/>
              <a:buChar char="•"/>
              <a:defRPr>
                <a:solidFill>
                  <a:srgbClr val="3F3F3F"/>
                </a:solidFill>
              </a:defRPr>
            </a:lvl2pPr>
            <a:lvl3pPr marL="1371600" lvl="2" indent="-317500" algn="l" rtl="0">
              <a:lnSpc>
                <a:spcPct val="90000"/>
              </a:lnSpc>
              <a:spcBef>
                <a:spcPts val="500"/>
              </a:spcBef>
              <a:spcAft>
                <a:spcPts val="0"/>
              </a:spcAft>
              <a:buClr>
                <a:srgbClr val="3F3F3F"/>
              </a:buClr>
              <a:buSzPts val="1400"/>
              <a:buChar char="•"/>
              <a:defRPr>
                <a:solidFill>
                  <a:srgbClr val="3F3F3F"/>
                </a:solidFill>
              </a:defRPr>
            </a:lvl3pPr>
            <a:lvl4pPr marL="1828800" lvl="3" indent="-317500" algn="l" rtl="0">
              <a:lnSpc>
                <a:spcPct val="90000"/>
              </a:lnSpc>
              <a:spcBef>
                <a:spcPts val="500"/>
              </a:spcBef>
              <a:spcAft>
                <a:spcPts val="0"/>
              </a:spcAft>
              <a:buClr>
                <a:srgbClr val="3F3F3F"/>
              </a:buClr>
              <a:buSzPts val="1400"/>
              <a:buChar char="•"/>
              <a:defRPr>
                <a:solidFill>
                  <a:srgbClr val="3F3F3F"/>
                </a:solidFill>
              </a:defRPr>
            </a:lvl4pPr>
            <a:lvl5pPr marL="2286000" lvl="4" indent="-317500" algn="l" rtl="0">
              <a:lnSpc>
                <a:spcPct val="90000"/>
              </a:lnSpc>
              <a:spcBef>
                <a:spcPts val="500"/>
              </a:spcBef>
              <a:spcAft>
                <a:spcPts val="0"/>
              </a:spcAft>
              <a:buClr>
                <a:srgbClr val="3F3F3F"/>
              </a:buClr>
              <a:buSzPts val="1400"/>
              <a:buChar char="•"/>
              <a:defRPr>
                <a:solidFill>
                  <a:srgbClr val="3F3F3F"/>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2" name="Google Shape;82;p4"/>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4"/>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4" name="Google Shape;84;p4"/>
          <p:cNvSpPr/>
          <p:nvPr/>
        </p:nvSpPr>
        <p:spPr>
          <a:xfrm>
            <a:off x="9775824" y="1762069"/>
            <a:ext cx="1984200" cy="114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4151" y="2057401"/>
            <a:ext cx="8460404" cy="2666999"/>
          </a:xfrm>
        </p:spPr>
        <p:txBody>
          <a:bodyPr anchor="b">
            <a:normAutofit/>
          </a:bodyPr>
          <a:lstStyle>
            <a:lvl1pPr algn="l">
              <a:defRPr sz="4800" b="0" i="0" cap="none" baseline="0"/>
            </a:lvl1pPr>
          </a:lstStyle>
          <a:p>
            <a:r>
              <a:rPr lang="en-US"/>
              <a:t>Click to edit Master title style</a:t>
            </a:r>
            <a:endParaRPr/>
          </a:p>
        </p:txBody>
      </p:sp>
      <p:sp>
        <p:nvSpPr>
          <p:cNvPr id="3" name="Text Placeholder 2"/>
          <p:cNvSpPr>
            <a:spLocks noGrp="1"/>
          </p:cNvSpPr>
          <p:nvPr>
            <p:ph type="body" idx="1"/>
          </p:nvPr>
        </p:nvSpPr>
        <p:spPr>
          <a:xfrm>
            <a:off x="1294151" y="4876800"/>
            <a:ext cx="8460404"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sz="1100"/>
            </a:lvl1pPr>
          </a:lstStyle>
          <a:p>
            <a:pPr>
              <a:buClrTx/>
            </a:pPr>
            <a:fld id="{3CD9712D-992A-4AB1-A5C2-575F75921AA2}" type="datetimeFigureOut">
              <a:rPr lang="en-US" kern="1200" smtClean="0">
                <a:solidFill>
                  <a:srgbClr val="164B4F">
                    <a:lumMod val="90000"/>
                    <a:lumOff val="10000"/>
                  </a:srgbClr>
                </a:solidFill>
                <a:latin typeface="Euphemia"/>
                <a:ea typeface="+mn-ea"/>
                <a:cs typeface="+mn-cs"/>
              </a:rPr>
              <a:pPr>
                <a:buClrTx/>
              </a:pPr>
              <a:t>1/5/2024</a:t>
            </a:fld>
            <a:endParaRPr lang="en-US" kern="1200">
              <a:solidFill>
                <a:srgbClr val="164B4F">
                  <a:lumMod val="90000"/>
                  <a:lumOff val="10000"/>
                </a:srgbClr>
              </a:solidFill>
              <a:latin typeface="Euphemia"/>
              <a:ea typeface="+mn-ea"/>
              <a:cs typeface="+mn-cs"/>
            </a:endParaRPr>
          </a:p>
        </p:txBody>
      </p:sp>
      <p:sp>
        <p:nvSpPr>
          <p:cNvPr id="5" name="Footer Placeholder 4"/>
          <p:cNvSpPr>
            <a:spLocks noGrp="1"/>
          </p:cNvSpPr>
          <p:nvPr>
            <p:ph type="ftr" sz="quarter" idx="11"/>
          </p:nvPr>
        </p:nvSpPr>
        <p:spPr/>
        <p:txBody>
          <a:bodyPr/>
          <a:lstStyle>
            <a:lvl1pPr>
              <a:defRPr sz="1100"/>
            </a:lvl1pPr>
          </a:lstStyle>
          <a:p>
            <a:pPr>
              <a:buClrTx/>
            </a:pPr>
            <a:endParaRPr lang="en-US" kern="1200">
              <a:solidFill>
                <a:srgbClr val="164B4F">
                  <a:lumMod val="90000"/>
                  <a:lumOff val="10000"/>
                </a:srgbClr>
              </a:solidFill>
              <a:latin typeface="Euphemia"/>
              <a:ea typeface="+mn-ea"/>
              <a:cs typeface="+mn-cs"/>
            </a:endParaRPr>
          </a:p>
        </p:txBody>
      </p:sp>
      <p:sp>
        <p:nvSpPr>
          <p:cNvPr id="6" name="Slide Number Placeholder 5"/>
          <p:cNvSpPr>
            <a:spLocks noGrp="1"/>
          </p:cNvSpPr>
          <p:nvPr>
            <p:ph type="sldNum" sz="quarter" idx="12"/>
          </p:nvPr>
        </p:nvSpPr>
        <p:spPr/>
        <p:txBody>
          <a:bodyPr/>
          <a:lstStyle>
            <a:lvl1pPr>
              <a:defRPr sz="1100"/>
            </a:lvl1pPr>
          </a:lstStyle>
          <a:p>
            <a:pPr>
              <a:buClrTx/>
            </a:pPr>
            <a:fld id="{81FEFA0A-2F20-4B60-98C6-5FFDA469AA1C}" type="slidenum">
              <a:rPr lang="en-US" kern="1200" smtClean="0">
                <a:solidFill>
                  <a:srgbClr val="164B4F">
                    <a:lumMod val="90000"/>
                    <a:lumOff val="10000"/>
                  </a:srgbClr>
                </a:solidFill>
                <a:latin typeface="Euphemia"/>
                <a:ea typeface="+mn-ea"/>
                <a:cs typeface="+mn-cs"/>
              </a:rPr>
              <a:pPr>
                <a:buClrTx/>
              </a:pPr>
              <a:t>‹#›</a:t>
            </a:fld>
            <a:endParaRPr lang="en-US" kern="1200">
              <a:solidFill>
                <a:srgbClr val="164B4F">
                  <a:lumMod val="90000"/>
                  <a:lumOff val="10000"/>
                </a:srgbClr>
              </a:solidFill>
              <a:latin typeface="Euphemia"/>
              <a:ea typeface="+mn-ea"/>
              <a:cs typeface="+mn-cs"/>
            </a:endParaRPr>
          </a:p>
        </p:txBody>
      </p:sp>
    </p:spTree>
    <p:extLst>
      <p:ext uri="{BB962C8B-B14F-4D97-AF65-F5344CB8AC3E}">
        <p14:creationId xmlns:p14="http://schemas.microsoft.com/office/powerpoint/2010/main" val="177623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z="1100"/>
            </a:lvl1pPr>
          </a:lstStyle>
          <a:p>
            <a:pPr>
              <a:buClrTx/>
            </a:pPr>
            <a:fld id="{3CD9712D-992A-4AB1-A5C2-575F75921AA2}" type="datetimeFigureOut">
              <a:rPr lang="en-US" kern="1200" smtClean="0">
                <a:solidFill>
                  <a:srgbClr val="164B4F">
                    <a:lumMod val="90000"/>
                    <a:lumOff val="10000"/>
                  </a:srgbClr>
                </a:solidFill>
                <a:latin typeface="Euphemia"/>
                <a:ea typeface="+mn-ea"/>
                <a:cs typeface="+mn-cs"/>
              </a:rPr>
              <a:pPr>
                <a:buClrTx/>
              </a:pPr>
              <a:t>1/5/2024</a:t>
            </a:fld>
            <a:endParaRPr lang="en-US" kern="1200" dirty="0">
              <a:solidFill>
                <a:srgbClr val="164B4F">
                  <a:lumMod val="90000"/>
                  <a:lumOff val="10000"/>
                </a:srgbClr>
              </a:solidFill>
              <a:latin typeface="Euphemia"/>
              <a:ea typeface="+mn-ea"/>
              <a:cs typeface="+mn-cs"/>
            </a:endParaRPr>
          </a:p>
        </p:txBody>
      </p:sp>
      <p:sp>
        <p:nvSpPr>
          <p:cNvPr id="3" name="Footer Placeholder 2"/>
          <p:cNvSpPr>
            <a:spLocks noGrp="1"/>
          </p:cNvSpPr>
          <p:nvPr>
            <p:ph type="ftr" sz="quarter" idx="11"/>
          </p:nvPr>
        </p:nvSpPr>
        <p:spPr/>
        <p:txBody>
          <a:bodyPr/>
          <a:lstStyle>
            <a:lvl1pPr>
              <a:defRPr sz="1100"/>
            </a:lvl1pPr>
          </a:lstStyle>
          <a:p>
            <a:pPr>
              <a:buClrTx/>
            </a:pPr>
            <a:endParaRPr lang="en-US" kern="1200">
              <a:solidFill>
                <a:srgbClr val="164B4F">
                  <a:lumMod val="90000"/>
                  <a:lumOff val="10000"/>
                </a:srgbClr>
              </a:solidFill>
              <a:latin typeface="Euphemia"/>
              <a:ea typeface="+mn-ea"/>
              <a:cs typeface="+mn-cs"/>
            </a:endParaRPr>
          </a:p>
        </p:txBody>
      </p:sp>
      <p:sp>
        <p:nvSpPr>
          <p:cNvPr id="4" name="Slide Number Placeholder 3"/>
          <p:cNvSpPr>
            <a:spLocks noGrp="1"/>
          </p:cNvSpPr>
          <p:nvPr>
            <p:ph type="sldNum" sz="quarter" idx="12"/>
          </p:nvPr>
        </p:nvSpPr>
        <p:spPr/>
        <p:txBody>
          <a:bodyPr/>
          <a:lstStyle>
            <a:lvl1pPr>
              <a:defRPr sz="1100"/>
            </a:lvl1pPr>
          </a:lstStyle>
          <a:p>
            <a:pPr>
              <a:buClrTx/>
            </a:pPr>
            <a:fld id="{81FEFA0A-2F20-4B60-98C6-5FFDA469AA1C}" type="slidenum">
              <a:rPr lang="en-US" kern="1200" smtClean="0">
                <a:solidFill>
                  <a:srgbClr val="164B4F">
                    <a:lumMod val="90000"/>
                    <a:lumOff val="10000"/>
                  </a:srgbClr>
                </a:solidFill>
                <a:latin typeface="Euphemia"/>
                <a:ea typeface="+mn-ea"/>
                <a:cs typeface="+mn-cs"/>
              </a:rPr>
              <a:pPr>
                <a:buClrTx/>
              </a:pPr>
              <a:t>‹#›</a:t>
            </a:fld>
            <a:endParaRPr lang="en-US" kern="1200">
              <a:solidFill>
                <a:srgbClr val="164B4F">
                  <a:lumMod val="90000"/>
                  <a:lumOff val="10000"/>
                </a:srgbClr>
              </a:solidFill>
              <a:latin typeface="Euphemia"/>
              <a:ea typeface="+mn-ea"/>
              <a:cs typeface="+mn-cs"/>
            </a:endParaRPr>
          </a:p>
        </p:txBody>
      </p:sp>
    </p:spTree>
    <p:extLst>
      <p:ext uri="{BB962C8B-B14F-4D97-AF65-F5344CB8AC3E}">
        <p14:creationId xmlns:p14="http://schemas.microsoft.com/office/powerpoint/2010/main" val="28186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835" y="1676400"/>
            <a:ext cx="3810992" cy="2438400"/>
          </a:xfrm>
        </p:spPr>
        <p:txBody>
          <a:bodyPr anchor="b">
            <a:normAutofit/>
          </a:bodyPr>
          <a:lstStyle>
            <a:lvl1pPr algn="l">
              <a:defRPr sz="3200" b="0"/>
            </a:lvl1pPr>
          </a:lstStyle>
          <a:p>
            <a:r>
              <a:rPr lang="en-US"/>
              <a:t>Click to edit Master title style</a:t>
            </a:r>
            <a:endParaRPr dirty="0"/>
          </a:p>
        </p:txBody>
      </p:sp>
      <p:sp>
        <p:nvSpPr>
          <p:cNvPr id="3" name="Content Placeholder 2"/>
          <p:cNvSpPr>
            <a:spLocks noGrp="1"/>
          </p:cNvSpPr>
          <p:nvPr>
            <p:ph idx="1"/>
          </p:nvPr>
        </p:nvSpPr>
        <p:spPr>
          <a:xfrm>
            <a:off x="1294150" y="685800"/>
            <a:ext cx="6173808"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772835" y="4191000"/>
            <a:ext cx="3810992" cy="15240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sz="1100"/>
            </a:lvl1pPr>
          </a:lstStyle>
          <a:p>
            <a:pPr>
              <a:buClrTx/>
            </a:pPr>
            <a:fld id="{3CD9712D-992A-4AB1-A5C2-575F75921AA2}" type="datetimeFigureOut">
              <a:rPr lang="en-US" kern="1200" smtClean="0">
                <a:solidFill>
                  <a:srgbClr val="164B4F">
                    <a:lumMod val="90000"/>
                    <a:lumOff val="10000"/>
                  </a:srgbClr>
                </a:solidFill>
                <a:latin typeface="Euphemia"/>
                <a:ea typeface="+mn-ea"/>
                <a:cs typeface="+mn-cs"/>
              </a:rPr>
              <a:pPr>
                <a:buClrTx/>
              </a:pPr>
              <a:t>1/5/2024</a:t>
            </a:fld>
            <a:endParaRPr lang="en-US" kern="1200">
              <a:solidFill>
                <a:srgbClr val="164B4F">
                  <a:lumMod val="90000"/>
                  <a:lumOff val="10000"/>
                </a:srgbClr>
              </a:solidFill>
              <a:latin typeface="Euphemia"/>
              <a:ea typeface="+mn-ea"/>
              <a:cs typeface="+mn-cs"/>
            </a:endParaRPr>
          </a:p>
        </p:txBody>
      </p:sp>
      <p:sp>
        <p:nvSpPr>
          <p:cNvPr id="6" name="Footer Placeholder 5"/>
          <p:cNvSpPr>
            <a:spLocks noGrp="1"/>
          </p:cNvSpPr>
          <p:nvPr>
            <p:ph type="ftr" sz="quarter" idx="11"/>
          </p:nvPr>
        </p:nvSpPr>
        <p:spPr/>
        <p:txBody>
          <a:bodyPr/>
          <a:lstStyle>
            <a:lvl1pPr>
              <a:defRPr sz="1100"/>
            </a:lvl1pPr>
          </a:lstStyle>
          <a:p>
            <a:pPr>
              <a:buClrTx/>
            </a:pPr>
            <a:endParaRPr lang="en-US" kern="1200">
              <a:solidFill>
                <a:srgbClr val="164B4F">
                  <a:lumMod val="90000"/>
                  <a:lumOff val="10000"/>
                </a:srgbClr>
              </a:solidFill>
              <a:latin typeface="Euphemia"/>
              <a:ea typeface="+mn-ea"/>
              <a:cs typeface="+mn-cs"/>
            </a:endParaRPr>
          </a:p>
        </p:txBody>
      </p:sp>
      <p:sp>
        <p:nvSpPr>
          <p:cNvPr id="7" name="Slide Number Placeholder 6"/>
          <p:cNvSpPr>
            <a:spLocks noGrp="1"/>
          </p:cNvSpPr>
          <p:nvPr>
            <p:ph type="sldNum" sz="quarter" idx="12"/>
          </p:nvPr>
        </p:nvSpPr>
        <p:spPr/>
        <p:txBody>
          <a:bodyPr/>
          <a:lstStyle>
            <a:lvl1pPr>
              <a:defRPr sz="1100"/>
            </a:lvl1pPr>
          </a:lstStyle>
          <a:p>
            <a:pPr>
              <a:buClrTx/>
            </a:pPr>
            <a:fld id="{81FEFA0A-2F20-4B60-98C6-5FFDA469AA1C}" type="slidenum">
              <a:rPr lang="en-US" kern="1200" smtClean="0">
                <a:solidFill>
                  <a:srgbClr val="164B4F">
                    <a:lumMod val="90000"/>
                    <a:lumOff val="10000"/>
                  </a:srgbClr>
                </a:solidFill>
                <a:latin typeface="Euphemia"/>
                <a:ea typeface="+mn-ea"/>
                <a:cs typeface="+mn-cs"/>
              </a:rPr>
              <a:pPr>
                <a:buClrTx/>
              </a:pPr>
              <a:t>‹#›</a:t>
            </a:fld>
            <a:endParaRPr lang="en-US" kern="1200">
              <a:solidFill>
                <a:srgbClr val="164B4F">
                  <a:lumMod val="90000"/>
                  <a:lumOff val="10000"/>
                </a:srgbClr>
              </a:solidFill>
              <a:latin typeface="Euphemia"/>
              <a:ea typeface="+mn-ea"/>
              <a:cs typeface="+mn-cs"/>
            </a:endParaRPr>
          </a:p>
        </p:txBody>
      </p:sp>
    </p:spTree>
    <p:extLst>
      <p:ext uri="{BB962C8B-B14F-4D97-AF65-F5344CB8AC3E}">
        <p14:creationId xmlns:p14="http://schemas.microsoft.com/office/powerpoint/2010/main" val="296432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836" y="1676400"/>
            <a:ext cx="3810992" cy="2438400"/>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522809" y="0"/>
            <a:ext cx="5945149" cy="6858000"/>
          </a:xfrm>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772836" y="4191000"/>
            <a:ext cx="3810992" cy="15240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47243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5"/>
        <p:cNvGrpSpPr/>
        <p:nvPr/>
      </p:nvGrpSpPr>
      <p:grpSpPr>
        <a:xfrm>
          <a:off x="0" y="0"/>
          <a:ext cx="0" cy="0"/>
          <a:chOff x="0" y="0"/>
          <a:chExt cx="0" cy="0"/>
        </a:xfrm>
      </p:grpSpPr>
      <p:sp>
        <p:nvSpPr>
          <p:cNvPr id="86" name="Google Shape;86;p5"/>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7" name="Google Shape;87;p5"/>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88"/>
        <p:cNvGrpSpPr/>
        <p:nvPr/>
      </p:nvGrpSpPr>
      <p:grpSpPr>
        <a:xfrm>
          <a:off x="0" y="0"/>
          <a:ext cx="0" cy="0"/>
          <a:chOff x="0" y="0"/>
          <a:chExt cx="0" cy="0"/>
        </a:xfrm>
      </p:grpSpPr>
      <p:sp>
        <p:nvSpPr>
          <p:cNvPr id="89" name="Google Shape;89;p6"/>
          <p:cNvSpPr txBox="1">
            <a:spLocks noGrp="1"/>
          </p:cNvSpPr>
          <p:nvPr>
            <p:ph type="title"/>
          </p:nvPr>
        </p:nvSpPr>
        <p:spPr>
          <a:xfrm>
            <a:off x="432000" y="432000"/>
            <a:ext cx="11328000" cy="4320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rgbClr val="3F3F3F"/>
              </a:buClr>
              <a:buSzPts val="3200"/>
              <a:buFont typeface="Corbel"/>
              <a:buNone/>
              <a:defRPr>
                <a:solidFill>
                  <a:srgbClr val="3F3F3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6"/>
          <p:cNvSpPr txBox="1">
            <a:spLocks noGrp="1"/>
          </p:cNvSpPr>
          <p:nvPr>
            <p:ph type="body" idx="1"/>
          </p:nvPr>
        </p:nvSpPr>
        <p:spPr>
          <a:xfrm>
            <a:off x="431800" y="1008000"/>
            <a:ext cx="11339400" cy="3600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rgbClr val="3F3F3F"/>
              </a:buClr>
              <a:buSzPts val="1800"/>
              <a:buNone/>
              <a:defRPr/>
            </a:lvl1pPr>
            <a:lvl2pPr marL="914400" lvl="1" indent="-228600" algn="l" rtl="0">
              <a:lnSpc>
                <a:spcPct val="90000"/>
              </a:lnSpc>
              <a:spcBef>
                <a:spcPts val="500"/>
              </a:spcBef>
              <a:spcAft>
                <a:spcPts val="0"/>
              </a:spcAft>
              <a:buClr>
                <a:srgbClr val="3F3F3F"/>
              </a:buClr>
              <a:buSzPts val="1600"/>
              <a:buNone/>
              <a:defRPr/>
            </a:lvl2pPr>
            <a:lvl3pPr marL="1371600" lvl="2" indent="-228600" algn="l" rtl="0">
              <a:lnSpc>
                <a:spcPct val="90000"/>
              </a:lnSpc>
              <a:spcBef>
                <a:spcPts val="500"/>
              </a:spcBef>
              <a:spcAft>
                <a:spcPts val="0"/>
              </a:spcAft>
              <a:buClr>
                <a:srgbClr val="3F3F3F"/>
              </a:buClr>
              <a:buSzPts val="1400"/>
              <a:buNone/>
              <a:defRPr/>
            </a:lvl3pPr>
            <a:lvl4pPr marL="1828800" lvl="3" indent="-228600" algn="l" rtl="0">
              <a:lnSpc>
                <a:spcPct val="90000"/>
              </a:lnSpc>
              <a:spcBef>
                <a:spcPts val="500"/>
              </a:spcBef>
              <a:spcAft>
                <a:spcPts val="0"/>
              </a:spcAft>
              <a:buClr>
                <a:srgbClr val="3F3F3F"/>
              </a:buClr>
              <a:buSzPts val="1400"/>
              <a:buNone/>
              <a:defRPr/>
            </a:lvl4pPr>
            <a:lvl5pPr marL="2286000" lvl="4" indent="-228600" algn="l" rtl="0">
              <a:lnSpc>
                <a:spcPct val="90000"/>
              </a:lnSpc>
              <a:spcBef>
                <a:spcPts val="500"/>
              </a:spcBef>
              <a:spcAft>
                <a:spcPts val="0"/>
              </a:spcAft>
              <a:buClr>
                <a:srgbClr val="3F3F3F"/>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1" name="Google Shape;91;p6"/>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2" name="Google Shape;92;p6"/>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3" name="Google Shape;93;p6"/>
          <p:cNvSpPr txBox="1">
            <a:spLocks noGrp="1"/>
          </p:cNvSpPr>
          <p:nvPr>
            <p:ph type="body" idx="2"/>
          </p:nvPr>
        </p:nvSpPr>
        <p:spPr>
          <a:xfrm>
            <a:off x="512064" y="1655063"/>
            <a:ext cx="11248200" cy="41238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lvl1pPr>
            <a:lvl2pPr marL="914400" lvl="1" indent="-342900" algn="l" rtl="0">
              <a:lnSpc>
                <a:spcPct val="90000"/>
              </a:lnSpc>
              <a:spcBef>
                <a:spcPts val="500"/>
              </a:spcBef>
              <a:spcAft>
                <a:spcPts val="0"/>
              </a:spcAft>
              <a:buClr>
                <a:srgbClr val="3F3F3F"/>
              </a:buClr>
              <a:buSzPts val="1800"/>
              <a:buChar char="•"/>
              <a:defRPr/>
            </a:lvl2pPr>
            <a:lvl3pPr marL="1371600" lvl="2" indent="-342900" algn="l" rtl="0">
              <a:lnSpc>
                <a:spcPct val="90000"/>
              </a:lnSpc>
              <a:spcBef>
                <a:spcPts val="500"/>
              </a:spcBef>
              <a:spcAft>
                <a:spcPts val="0"/>
              </a:spcAft>
              <a:buClr>
                <a:srgbClr val="3F3F3F"/>
              </a:buClr>
              <a:buSzPts val="1800"/>
              <a:buChar char="•"/>
              <a:defRPr/>
            </a:lvl3pPr>
            <a:lvl4pPr marL="1828800" lvl="3" indent="-342900" algn="l" rtl="0">
              <a:lnSpc>
                <a:spcPct val="90000"/>
              </a:lnSpc>
              <a:spcBef>
                <a:spcPts val="500"/>
              </a:spcBef>
              <a:spcAft>
                <a:spcPts val="0"/>
              </a:spcAft>
              <a:buClr>
                <a:srgbClr val="3F3F3F"/>
              </a:buClr>
              <a:buSzPts val="1800"/>
              <a:buChar char="•"/>
              <a:defRPr/>
            </a:lvl4pPr>
            <a:lvl5pPr marL="2286000" lvl="4" indent="-342900" algn="l" rtl="0">
              <a:lnSpc>
                <a:spcPct val="90000"/>
              </a:lnSpc>
              <a:spcBef>
                <a:spcPts val="500"/>
              </a:spcBef>
              <a:spcAft>
                <a:spcPts val="0"/>
              </a:spcAft>
              <a:buClr>
                <a:srgbClr val="3F3F3F"/>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4"/>
        <p:cNvGrpSpPr/>
        <p:nvPr/>
      </p:nvGrpSpPr>
      <p:grpSpPr>
        <a:xfrm>
          <a:off x="0" y="0"/>
          <a:ext cx="0" cy="0"/>
          <a:chOff x="0" y="0"/>
          <a:chExt cx="0" cy="0"/>
        </a:xfrm>
      </p:grpSpPr>
      <p:sp>
        <p:nvSpPr>
          <p:cNvPr id="95" name="Google Shape;95;p7"/>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p7"/>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7" name="Google Shape;97;p7"/>
          <p:cNvSpPr txBox="1">
            <a:spLocks noGrp="1"/>
          </p:cNvSpPr>
          <p:nvPr>
            <p:ph type="title"/>
          </p:nvPr>
        </p:nvSpPr>
        <p:spPr>
          <a:xfrm>
            <a:off x="432000" y="432000"/>
            <a:ext cx="11328000" cy="4320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rgbClr val="F2F2F2"/>
        </a:solidFill>
        <a:effectLst/>
      </p:bgPr>
    </p:bg>
    <p:spTree>
      <p:nvGrpSpPr>
        <p:cNvPr id="1" name="Shape 98"/>
        <p:cNvGrpSpPr/>
        <p:nvPr/>
      </p:nvGrpSpPr>
      <p:grpSpPr>
        <a:xfrm>
          <a:off x="0" y="0"/>
          <a:ext cx="0" cy="0"/>
          <a:chOff x="0" y="0"/>
          <a:chExt cx="0" cy="0"/>
        </a:xfrm>
      </p:grpSpPr>
      <p:sp>
        <p:nvSpPr>
          <p:cNvPr id="99" name="Google Shape;99;p8"/>
          <p:cNvSpPr>
            <a:spLocks noGrp="1"/>
          </p:cNvSpPr>
          <p:nvPr>
            <p:ph type="pic" idx="2"/>
          </p:nvPr>
        </p:nvSpPr>
        <p:spPr>
          <a:xfrm>
            <a:off x="0" y="0"/>
            <a:ext cx="9780000" cy="6804000"/>
          </a:xfrm>
          <a:prstGeom prst="rect">
            <a:avLst/>
          </a:prstGeom>
          <a:solidFill>
            <a:srgbClr val="D8D8D8"/>
          </a:solid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3F3F3F"/>
              </a:buClr>
              <a:buSzPts val="1200"/>
              <a:buFont typeface="Arial"/>
              <a:buNone/>
              <a:defRPr sz="12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ndara"/>
                <a:ea typeface="Candara"/>
                <a:cs typeface="Candara"/>
                <a:sym typeface="Candara"/>
              </a:defRPr>
            </a:lvl2pPr>
            <a:lvl3pPr marR="0" lvl="2"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3pPr>
            <a:lvl4pPr marR="0" lvl="3"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4pPr>
            <a:lvl5pPr marR="0" lvl="4"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9pPr>
          </a:lstStyle>
          <a:p>
            <a:endParaRPr/>
          </a:p>
        </p:txBody>
      </p:sp>
      <p:sp>
        <p:nvSpPr>
          <p:cNvPr id="100" name="Google Shape;100;p8"/>
          <p:cNvSpPr txBox="1">
            <a:spLocks noGrp="1"/>
          </p:cNvSpPr>
          <p:nvPr>
            <p:ph type="ctrTitle"/>
          </p:nvPr>
        </p:nvSpPr>
        <p:spPr>
          <a:xfrm>
            <a:off x="8458200" y="2798354"/>
            <a:ext cx="3733800" cy="1013700"/>
          </a:xfrm>
          <a:prstGeom prst="rect">
            <a:avLst/>
          </a:prstGeom>
          <a:solidFill>
            <a:schemeClr val="lt1"/>
          </a:solidFill>
          <a:ln>
            <a:noFill/>
          </a:ln>
        </p:spPr>
        <p:txBody>
          <a:bodyPr spcFirstLastPara="1" wrap="square" lIns="180000" tIns="180000" rIns="252000" bIns="180000" anchor="t" anchorCtr="0">
            <a:noAutofit/>
          </a:bodyPr>
          <a:lstStyle>
            <a:lvl1pPr lvl="0" algn="r" rtl="0">
              <a:lnSpc>
                <a:spcPct val="90000"/>
              </a:lnSpc>
              <a:spcBef>
                <a:spcPts val="0"/>
              </a:spcBef>
              <a:spcAft>
                <a:spcPts val="0"/>
              </a:spcAft>
              <a:buClr>
                <a:srgbClr val="3F3F3F"/>
              </a:buClr>
              <a:buSzPts val="6000"/>
              <a:buFont typeface="Corbel"/>
              <a:buNone/>
              <a:defRPr sz="6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 name="Google Shape;101;p8"/>
          <p:cNvSpPr txBox="1">
            <a:spLocks noGrp="1"/>
          </p:cNvSpPr>
          <p:nvPr>
            <p:ph type="body" idx="1"/>
          </p:nvPr>
        </p:nvSpPr>
        <p:spPr>
          <a:xfrm>
            <a:off x="8458200" y="3957705"/>
            <a:ext cx="2910300" cy="316800"/>
          </a:xfrm>
          <a:prstGeom prst="rect">
            <a:avLst/>
          </a:prstGeom>
          <a:solidFill>
            <a:srgbClr val="3F3F3F"/>
          </a:solidFill>
          <a:ln>
            <a:noFill/>
          </a:ln>
        </p:spPr>
        <p:txBody>
          <a:bodyPr spcFirstLastPara="1" wrap="square" lIns="0" tIns="0" rIns="72000" bIns="0" anchor="ctr" anchorCtr="0">
            <a:noAutofit/>
          </a:bodyPr>
          <a:lstStyle>
            <a:lvl1pPr marL="457200" lvl="0" indent="-228600" algn="r" rtl="0">
              <a:lnSpc>
                <a:spcPct val="90000"/>
              </a:lnSpc>
              <a:spcBef>
                <a:spcPts val="1000"/>
              </a:spcBef>
              <a:spcAft>
                <a:spcPts val="0"/>
              </a:spcAft>
              <a:buClr>
                <a:schemeClr val="lt1"/>
              </a:buClr>
              <a:buSzPts val="1800"/>
              <a:buNone/>
              <a:defRPr>
                <a:solidFill>
                  <a:schemeClr val="lt1"/>
                </a:solidFill>
              </a:defRPr>
            </a:lvl1pPr>
            <a:lvl2pPr marL="914400" lvl="1" indent="-228600" algn="l" rtl="0">
              <a:lnSpc>
                <a:spcPct val="90000"/>
              </a:lnSpc>
              <a:spcBef>
                <a:spcPts val="500"/>
              </a:spcBef>
              <a:spcAft>
                <a:spcPts val="0"/>
              </a:spcAft>
              <a:buClr>
                <a:srgbClr val="3F3F3F"/>
              </a:buClr>
              <a:buSzPts val="1600"/>
              <a:buNone/>
              <a:defRPr/>
            </a:lvl2pPr>
            <a:lvl3pPr marL="1371600" lvl="2" indent="-228600" algn="l" rtl="0">
              <a:lnSpc>
                <a:spcPct val="90000"/>
              </a:lnSpc>
              <a:spcBef>
                <a:spcPts val="500"/>
              </a:spcBef>
              <a:spcAft>
                <a:spcPts val="0"/>
              </a:spcAft>
              <a:buClr>
                <a:srgbClr val="3F3F3F"/>
              </a:buClr>
              <a:buSzPts val="1400"/>
              <a:buNone/>
              <a:defRPr/>
            </a:lvl3pPr>
            <a:lvl4pPr marL="1828800" lvl="3" indent="-228600" algn="l" rtl="0">
              <a:lnSpc>
                <a:spcPct val="90000"/>
              </a:lnSpc>
              <a:spcBef>
                <a:spcPts val="500"/>
              </a:spcBef>
              <a:spcAft>
                <a:spcPts val="0"/>
              </a:spcAft>
              <a:buClr>
                <a:srgbClr val="3F3F3F"/>
              </a:buClr>
              <a:buSzPts val="1400"/>
              <a:buNone/>
              <a:defRPr/>
            </a:lvl4pPr>
            <a:lvl5pPr marL="2286000" lvl="4" indent="-228600" algn="l" rtl="0">
              <a:lnSpc>
                <a:spcPct val="90000"/>
              </a:lnSpc>
              <a:spcBef>
                <a:spcPts val="500"/>
              </a:spcBef>
              <a:spcAft>
                <a:spcPts val="0"/>
              </a:spcAft>
              <a:buClr>
                <a:srgbClr val="3F3F3F"/>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2" name="Google Shape;102;p8"/>
          <p:cNvSpPr txBox="1">
            <a:spLocks noGrp="1"/>
          </p:cNvSpPr>
          <p:nvPr>
            <p:ph type="body" idx="3"/>
          </p:nvPr>
        </p:nvSpPr>
        <p:spPr>
          <a:xfrm>
            <a:off x="8458200" y="4306722"/>
            <a:ext cx="2910300" cy="316800"/>
          </a:xfrm>
          <a:prstGeom prst="rect">
            <a:avLst/>
          </a:prstGeom>
          <a:solidFill>
            <a:srgbClr val="3F3F3F"/>
          </a:solidFill>
          <a:ln>
            <a:noFill/>
          </a:ln>
        </p:spPr>
        <p:txBody>
          <a:bodyPr spcFirstLastPara="1" wrap="square" lIns="0" tIns="0" rIns="72000" bIns="0" anchor="ctr" anchorCtr="0">
            <a:noAutofit/>
          </a:bodyPr>
          <a:lstStyle>
            <a:lvl1pPr marL="457200" lvl="0" indent="-228600" algn="r" rtl="0">
              <a:lnSpc>
                <a:spcPct val="90000"/>
              </a:lnSpc>
              <a:spcBef>
                <a:spcPts val="1000"/>
              </a:spcBef>
              <a:spcAft>
                <a:spcPts val="0"/>
              </a:spcAft>
              <a:buClr>
                <a:schemeClr val="lt1"/>
              </a:buClr>
              <a:buSzPts val="1800"/>
              <a:buNone/>
              <a:defRPr>
                <a:solidFill>
                  <a:schemeClr val="lt1"/>
                </a:solidFill>
              </a:defRPr>
            </a:lvl1pPr>
            <a:lvl2pPr marL="914400" lvl="1" indent="-228600" algn="l" rtl="0">
              <a:lnSpc>
                <a:spcPct val="90000"/>
              </a:lnSpc>
              <a:spcBef>
                <a:spcPts val="500"/>
              </a:spcBef>
              <a:spcAft>
                <a:spcPts val="0"/>
              </a:spcAft>
              <a:buClr>
                <a:srgbClr val="3F3F3F"/>
              </a:buClr>
              <a:buSzPts val="1600"/>
              <a:buNone/>
              <a:defRPr/>
            </a:lvl2pPr>
            <a:lvl3pPr marL="1371600" lvl="2" indent="-228600" algn="l" rtl="0">
              <a:lnSpc>
                <a:spcPct val="90000"/>
              </a:lnSpc>
              <a:spcBef>
                <a:spcPts val="500"/>
              </a:spcBef>
              <a:spcAft>
                <a:spcPts val="0"/>
              </a:spcAft>
              <a:buClr>
                <a:srgbClr val="3F3F3F"/>
              </a:buClr>
              <a:buSzPts val="1400"/>
              <a:buNone/>
              <a:defRPr/>
            </a:lvl3pPr>
            <a:lvl4pPr marL="1828800" lvl="3" indent="-228600" algn="l" rtl="0">
              <a:lnSpc>
                <a:spcPct val="90000"/>
              </a:lnSpc>
              <a:spcBef>
                <a:spcPts val="500"/>
              </a:spcBef>
              <a:spcAft>
                <a:spcPts val="0"/>
              </a:spcAft>
              <a:buClr>
                <a:srgbClr val="3F3F3F"/>
              </a:buClr>
              <a:buSzPts val="1400"/>
              <a:buNone/>
              <a:defRPr/>
            </a:lvl4pPr>
            <a:lvl5pPr marL="2286000" lvl="4" indent="-228600" algn="l" rtl="0">
              <a:lnSpc>
                <a:spcPct val="90000"/>
              </a:lnSpc>
              <a:spcBef>
                <a:spcPts val="500"/>
              </a:spcBef>
              <a:spcAft>
                <a:spcPts val="0"/>
              </a:spcAft>
              <a:buClr>
                <a:srgbClr val="3F3F3F"/>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3" name="Google Shape;103;p8"/>
          <p:cNvSpPr txBox="1">
            <a:spLocks noGrp="1"/>
          </p:cNvSpPr>
          <p:nvPr>
            <p:ph type="body" idx="4"/>
          </p:nvPr>
        </p:nvSpPr>
        <p:spPr>
          <a:xfrm>
            <a:off x="8458200" y="4655739"/>
            <a:ext cx="2910300" cy="316800"/>
          </a:xfrm>
          <a:prstGeom prst="rect">
            <a:avLst/>
          </a:prstGeom>
          <a:solidFill>
            <a:srgbClr val="3F3F3F"/>
          </a:solidFill>
          <a:ln>
            <a:noFill/>
          </a:ln>
        </p:spPr>
        <p:txBody>
          <a:bodyPr spcFirstLastPara="1" wrap="square" lIns="0" tIns="0" rIns="72000" bIns="0" anchor="ctr" anchorCtr="0">
            <a:noAutofit/>
          </a:bodyPr>
          <a:lstStyle>
            <a:lvl1pPr marL="457200" lvl="0" indent="-228600" algn="r" rtl="0">
              <a:lnSpc>
                <a:spcPct val="90000"/>
              </a:lnSpc>
              <a:spcBef>
                <a:spcPts val="1000"/>
              </a:spcBef>
              <a:spcAft>
                <a:spcPts val="0"/>
              </a:spcAft>
              <a:buClr>
                <a:schemeClr val="lt1"/>
              </a:buClr>
              <a:buSzPts val="1800"/>
              <a:buNone/>
              <a:defRPr>
                <a:solidFill>
                  <a:schemeClr val="lt1"/>
                </a:solidFill>
              </a:defRPr>
            </a:lvl1pPr>
            <a:lvl2pPr marL="914400" lvl="1" indent="-228600" algn="l" rtl="0">
              <a:lnSpc>
                <a:spcPct val="90000"/>
              </a:lnSpc>
              <a:spcBef>
                <a:spcPts val="500"/>
              </a:spcBef>
              <a:spcAft>
                <a:spcPts val="0"/>
              </a:spcAft>
              <a:buClr>
                <a:srgbClr val="3F3F3F"/>
              </a:buClr>
              <a:buSzPts val="1600"/>
              <a:buNone/>
              <a:defRPr/>
            </a:lvl2pPr>
            <a:lvl3pPr marL="1371600" lvl="2" indent="-228600" algn="l" rtl="0">
              <a:lnSpc>
                <a:spcPct val="90000"/>
              </a:lnSpc>
              <a:spcBef>
                <a:spcPts val="500"/>
              </a:spcBef>
              <a:spcAft>
                <a:spcPts val="0"/>
              </a:spcAft>
              <a:buClr>
                <a:srgbClr val="3F3F3F"/>
              </a:buClr>
              <a:buSzPts val="1400"/>
              <a:buNone/>
              <a:defRPr/>
            </a:lvl3pPr>
            <a:lvl4pPr marL="1828800" lvl="3" indent="-228600" algn="l" rtl="0">
              <a:lnSpc>
                <a:spcPct val="90000"/>
              </a:lnSpc>
              <a:spcBef>
                <a:spcPts val="500"/>
              </a:spcBef>
              <a:spcAft>
                <a:spcPts val="0"/>
              </a:spcAft>
              <a:buClr>
                <a:srgbClr val="3F3F3F"/>
              </a:buClr>
              <a:buSzPts val="1400"/>
              <a:buNone/>
              <a:defRPr/>
            </a:lvl4pPr>
            <a:lvl5pPr marL="2286000" lvl="4" indent="-228600" algn="l" rtl="0">
              <a:lnSpc>
                <a:spcPct val="90000"/>
              </a:lnSpc>
              <a:spcBef>
                <a:spcPts val="500"/>
              </a:spcBef>
              <a:spcAft>
                <a:spcPts val="0"/>
              </a:spcAft>
              <a:buClr>
                <a:srgbClr val="3F3F3F"/>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4" name="Google Shape;104;p8"/>
          <p:cNvSpPr txBox="1">
            <a:spLocks noGrp="1"/>
          </p:cNvSpPr>
          <p:nvPr>
            <p:ph type="body" idx="5"/>
          </p:nvPr>
        </p:nvSpPr>
        <p:spPr>
          <a:xfrm>
            <a:off x="8458200" y="5004756"/>
            <a:ext cx="2910300" cy="316800"/>
          </a:xfrm>
          <a:prstGeom prst="rect">
            <a:avLst/>
          </a:prstGeom>
          <a:solidFill>
            <a:srgbClr val="3F3F3F"/>
          </a:solidFill>
          <a:ln>
            <a:noFill/>
          </a:ln>
        </p:spPr>
        <p:txBody>
          <a:bodyPr spcFirstLastPara="1" wrap="square" lIns="0" tIns="0" rIns="72000" bIns="0" anchor="ctr" anchorCtr="0">
            <a:noAutofit/>
          </a:bodyPr>
          <a:lstStyle>
            <a:lvl1pPr marL="457200" lvl="0" indent="-228600" algn="r" rtl="0">
              <a:lnSpc>
                <a:spcPct val="90000"/>
              </a:lnSpc>
              <a:spcBef>
                <a:spcPts val="1000"/>
              </a:spcBef>
              <a:spcAft>
                <a:spcPts val="0"/>
              </a:spcAft>
              <a:buClr>
                <a:schemeClr val="lt1"/>
              </a:buClr>
              <a:buSzPts val="1800"/>
              <a:buNone/>
              <a:defRPr>
                <a:solidFill>
                  <a:schemeClr val="lt1"/>
                </a:solidFill>
              </a:defRPr>
            </a:lvl1pPr>
            <a:lvl2pPr marL="914400" lvl="1" indent="-228600" algn="l" rtl="0">
              <a:lnSpc>
                <a:spcPct val="90000"/>
              </a:lnSpc>
              <a:spcBef>
                <a:spcPts val="500"/>
              </a:spcBef>
              <a:spcAft>
                <a:spcPts val="0"/>
              </a:spcAft>
              <a:buClr>
                <a:srgbClr val="3F3F3F"/>
              </a:buClr>
              <a:buSzPts val="1600"/>
              <a:buNone/>
              <a:defRPr/>
            </a:lvl2pPr>
            <a:lvl3pPr marL="1371600" lvl="2" indent="-228600" algn="l" rtl="0">
              <a:lnSpc>
                <a:spcPct val="90000"/>
              </a:lnSpc>
              <a:spcBef>
                <a:spcPts val="500"/>
              </a:spcBef>
              <a:spcAft>
                <a:spcPts val="0"/>
              </a:spcAft>
              <a:buClr>
                <a:srgbClr val="3F3F3F"/>
              </a:buClr>
              <a:buSzPts val="1400"/>
              <a:buNone/>
              <a:defRPr/>
            </a:lvl3pPr>
            <a:lvl4pPr marL="1828800" lvl="3" indent="-228600" algn="l" rtl="0">
              <a:lnSpc>
                <a:spcPct val="90000"/>
              </a:lnSpc>
              <a:spcBef>
                <a:spcPts val="500"/>
              </a:spcBef>
              <a:spcAft>
                <a:spcPts val="0"/>
              </a:spcAft>
              <a:buClr>
                <a:srgbClr val="3F3F3F"/>
              </a:buClr>
              <a:buSzPts val="1400"/>
              <a:buNone/>
              <a:defRPr/>
            </a:lvl4pPr>
            <a:lvl5pPr marL="2286000" lvl="4" indent="-228600" algn="l" rtl="0">
              <a:lnSpc>
                <a:spcPct val="90000"/>
              </a:lnSpc>
              <a:spcBef>
                <a:spcPts val="500"/>
              </a:spcBef>
              <a:spcAft>
                <a:spcPts val="0"/>
              </a:spcAft>
              <a:buClr>
                <a:srgbClr val="3F3F3F"/>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5" name="Google Shape;105;p8"/>
          <p:cNvSpPr/>
          <p:nvPr/>
        </p:nvSpPr>
        <p:spPr>
          <a:xfrm>
            <a:off x="11760000" y="6803351"/>
            <a:ext cx="432000" cy="54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ndara"/>
              <a:ea typeface="Candara"/>
              <a:cs typeface="Candara"/>
              <a:sym typeface="Candara"/>
            </a:endParaRPr>
          </a:p>
        </p:txBody>
      </p:sp>
      <p:sp>
        <p:nvSpPr>
          <p:cNvPr id="106" name="Google Shape;106;p8"/>
          <p:cNvSpPr/>
          <p:nvPr/>
        </p:nvSpPr>
        <p:spPr>
          <a:xfrm>
            <a:off x="0" y="6803351"/>
            <a:ext cx="9780000" cy="54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ndara"/>
              <a:ea typeface="Candara"/>
              <a:cs typeface="Candara"/>
              <a:sym typeface="Candara"/>
            </a:endParaRPr>
          </a:p>
        </p:txBody>
      </p:sp>
      <p:sp>
        <p:nvSpPr>
          <p:cNvPr id="107" name="Google Shape;107;p8"/>
          <p:cNvSpPr/>
          <p:nvPr/>
        </p:nvSpPr>
        <p:spPr>
          <a:xfrm>
            <a:off x="9780103" y="6803351"/>
            <a:ext cx="1980000" cy="546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ndara"/>
              <a:ea typeface="Candara"/>
              <a:cs typeface="Candara"/>
              <a:sym typeface="Candara"/>
            </a:endParaRPr>
          </a:p>
        </p:txBody>
      </p:sp>
      <p:sp>
        <p:nvSpPr>
          <p:cNvPr id="108" name="Google Shape;108;p8"/>
          <p:cNvSpPr/>
          <p:nvPr/>
        </p:nvSpPr>
        <p:spPr>
          <a:xfrm>
            <a:off x="8458200" y="2685912"/>
            <a:ext cx="3733800" cy="114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ndara"/>
              <a:ea typeface="Candara"/>
              <a:cs typeface="Candara"/>
              <a:sym typeface="Candara"/>
            </a:endParaRPr>
          </a:p>
        </p:txBody>
      </p:sp>
      <p:sp>
        <p:nvSpPr>
          <p:cNvPr id="109" name="Google Shape;109;p8"/>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ider Slide 1">
  <p:cSld name="Divider Slide 1">
    <p:bg>
      <p:bgPr>
        <a:solidFill>
          <a:srgbClr val="F2F2F2"/>
        </a:solidFill>
        <a:effectLst/>
      </p:bgPr>
    </p:bg>
    <p:spTree>
      <p:nvGrpSpPr>
        <p:cNvPr id="1" name="Shape 110"/>
        <p:cNvGrpSpPr/>
        <p:nvPr/>
      </p:nvGrpSpPr>
      <p:grpSpPr>
        <a:xfrm>
          <a:off x="0" y="0"/>
          <a:ext cx="0" cy="0"/>
          <a:chOff x="0" y="0"/>
          <a:chExt cx="0" cy="0"/>
        </a:xfrm>
      </p:grpSpPr>
      <p:sp>
        <p:nvSpPr>
          <p:cNvPr id="111" name="Google Shape;111;p9"/>
          <p:cNvSpPr>
            <a:spLocks noGrp="1"/>
          </p:cNvSpPr>
          <p:nvPr>
            <p:ph type="pic" idx="2"/>
          </p:nvPr>
        </p:nvSpPr>
        <p:spPr>
          <a:xfrm>
            <a:off x="0" y="0"/>
            <a:ext cx="9780600" cy="6371400"/>
          </a:xfrm>
          <a:prstGeom prst="rect">
            <a:avLst/>
          </a:prstGeom>
          <a:solidFill>
            <a:srgbClr val="D8D8D8"/>
          </a:solid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3F3F3F"/>
              </a:buClr>
              <a:buSzPts val="1200"/>
              <a:buFont typeface="Arial"/>
              <a:buNone/>
              <a:defRPr sz="12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ndara"/>
                <a:ea typeface="Candara"/>
                <a:cs typeface="Candara"/>
                <a:sym typeface="Candara"/>
              </a:defRPr>
            </a:lvl2pPr>
            <a:lvl3pPr marR="0" lvl="2"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3pPr>
            <a:lvl4pPr marR="0" lvl="3"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4pPr>
            <a:lvl5pPr marR="0" lvl="4"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9pPr>
          </a:lstStyle>
          <a:p>
            <a:endParaRPr/>
          </a:p>
        </p:txBody>
      </p:sp>
      <p:sp>
        <p:nvSpPr>
          <p:cNvPr id="112" name="Google Shape;112;p9"/>
          <p:cNvSpPr txBox="1">
            <a:spLocks noGrp="1"/>
          </p:cNvSpPr>
          <p:nvPr>
            <p:ph type="ctrTitle"/>
          </p:nvPr>
        </p:nvSpPr>
        <p:spPr>
          <a:xfrm>
            <a:off x="6235700" y="2204792"/>
            <a:ext cx="5956200" cy="1944000"/>
          </a:xfrm>
          <a:prstGeom prst="rect">
            <a:avLst/>
          </a:prstGeom>
          <a:solidFill>
            <a:schemeClr val="lt1"/>
          </a:solidFill>
          <a:ln>
            <a:noFill/>
          </a:ln>
        </p:spPr>
        <p:txBody>
          <a:bodyPr spcFirstLastPara="1" wrap="square" lIns="180000" tIns="180000" rIns="252000" bIns="180000" anchor="t" anchorCtr="0">
            <a:noAutofit/>
          </a:bodyPr>
          <a:lstStyle>
            <a:lvl1pPr lvl="0" algn="r" rtl="0">
              <a:lnSpc>
                <a:spcPct val="90000"/>
              </a:lnSpc>
              <a:spcBef>
                <a:spcPts val="0"/>
              </a:spcBef>
              <a:spcAft>
                <a:spcPts val="0"/>
              </a:spcAft>
              <a:buClr>
                <a:srgbClr val="3F3F3F"/>
              </a:buClr>
              <a:buSzPts val="6000"/>
              <a:buFont typeface="Corbel"/>
              <a:buNone/>
              <a:defRPr sz="6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3" name="Google Shape;113;p9"/>
          <p:cNvSpPr txBox="1">
            <a:spLocks noGrp="1"/>
          </p:cNvSpPr>
          <p:nvPr>
            <p:ph type="body" idx="1"/>
          </p:nvPr>
        </p:nvSpPr>
        <p:spPr>
          <a:xfrm>
            <a:off x="6235700" y="4148860"/>
            <a:ext cx="5956200" cy="1100700"/>
          </a:xfrm>
          <a:prstGeom prst="rect">
            <a:avLst/>
          </a:prstGeom>
          <a:solidFill>
            <a:schemeClr val="dk1">
              <a:alpha val="80000"/>
            </a:schemeClr>
          </a:solidFill>
          <a:ln>
            <a:noFill/>
          </a:ln>
        </p:spPr>
        <p:txBody>
          <a:bodyPr spcFirstLastPara="1" wrap="square" lIns="180000" tIns="180000" rIns="252000" bIns="180000" anchor="t" anchorCtr="0">
            <a:noAutofit/>
          </a:bodyPr>
          <a:lstStyle>
            <a:lvl1pPr marL="457200" lvl="0" indent="-228600" algn="r" rtl="0">
              <a:lnSpc>
                <a:spcPct val="90000"/>
              </a:lnSpc>
              <a:spcBef>
                <a:spcPts val="1000"/>
              </a:spcBef>
              <a:spcAft>
                <a:spcPts val="0"/>
              </a:spcAft>
              <a:buClr>
                <a:schemeClr val="lt1"/>
              </a:buClr>
              <a:buSzPts val="1800"/>
              <a:buNone/>
              <a:defRPr sz="1800">
                <a:solidFill>
                  <a:schemeClr val="lt1"/>
                </a:solidFill>
              </a:defRPr>
            </a:lvl1pPr>
            <a:lvl2pPr marL="914400" lvl="1" indent="-228600" algn="r" rtl="0">
              <a:lnSpc>
                <a:spcPct val="90000"/>
              </a:lnSpc>
              <a:spcBef>
                <a:spcPts val="500"/>
              </a:spcBef>
              <a:spcAft>
                <a:spcPts val="0"/>
              </a:spcAft>
              <a:buClr>
                <a:schemeClr val="lt1"/>
              </a:buClr>
              <a:buSzPts val="1800"/>
              <a:buNone/>
              <a:defRPr sz="1800">
                <a:solidFill>
                  <a:schemeClr val="lt1"/>
                </a:solidFill>
              </a:defRPr>
            </a:lvl2pPr>
            <a:lvl3pPr marL="1371600" lvl="2" indent="-228600" algn="r" rtl="0">
              <a:lnSpc>
                <a:spcPct val="90000"/>
              </a:lnSpc>
              <a:spcBef>
                <a:spcPts val="500"/>
              </a:spcBef>
              <a:spcAft>
                <a:spcPts val="0"/>
              </a:spcAft>
              <a:buClr>
                <a:schemeClr val="lt1"/>
              </a:buClr>
              <a:buSzPts val="1800"/>
              <a:buNone/>
              <a:defRPr sz="1800">
                <a:solidFill>
                  <a:schemeClr val="lt1"/>
                </a:solidFill>
              </a:defRPr>
            </a:lvl3pPr>
            <a:lvl4pPr marL="1828800" lvl="3" indent="-228600" algn="r" rtl="0">
              <a:lnSpc>
                <a:spcPct val="90000"/>
              </a:lnSpc>
              <a:spcBef>
                <a:spcPts val="500"/>
              </a:spcBef>
              <a:spcAft>
                <a:spcPts val="0"/>
              </a:spcAft>
              <a:buClr>
                <a:schemeClr val="lt1"/>
              </a:buClr>
              <a:buSzPts val="1800"/>
              <a:buNone/>
              <a:defRPr sz="1800">
                <a:solidFill>
                  <a:schemeClr val="lt1"/>
                </a:solidFill>
              </a:defRPr>
            </a:lvl4pPr>
            <a:lvl5pPr marL="2286000" lvl="4" indent="-228600" algn="r" rtl="0">
              <a:lnSpc>
                <a:spcPct val="90000"/>
              </a:lnSpc>
              <a:spcBef>
                <a:spcPts val="500"/>
              </a:spcBef>
              <a:spcAft>
                <a:spcPts val="0"/>
              </a:spcAft>
              <a:buClr>
                <a:schemeClr val="lt1"/>
              </a:buClr>
              <a:buSzPts val="1800"/>
              <a:buNone/>
              <a:defRPr sz="1800">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4" name="Google Shape;114;p9"/>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5" name="Google Shape;115;p9"/>
          <p:cNvSpPr/>
          <p:nvPr/>
        </p:nvSpPr>
        <p:spPr>
          <a:xfrm>
            <a:off x="9780588" y="5247782"/>
            <a:ext cx="2411400" cy="114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ndara"/>
              <a:ea typeface="Candara"/>
              <a:cs typeface="Candara"/>
              <a:sym typeface="Candara"/>
            </a:endParaRPr>
          </a:p>
        </p:txBody>
      </p:sp>
      <p:sp>
        <p:nvSpPr>
          <p:cNvPr id="116" name="Google Shape;116;p9"/>
          <p:cNvSpPr/>
          <p:nvPr/>
        </p:nvSpPr>
        <p:spPr>
          <a:xfrm>
            <a:off x="9780103" y="6803351"/>
            <a:ext cx="1980000" cy="546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ndara"/>
              <a:ea typeface="Candara"/>
              <a:cs typeface="Candara"/>
              <a:sym typeface="Candara"/>
            </a:endParaRPr>
          </a:p>
        </p:txBody>
      </p:sp>
      <p:sp>
        <p:nvSpPr>
          <p:cNvPr id="117" name="Google Shape;117;p9"/>
          <p:cNvSpPr/>
          <p:nvPr/>
        </p:nvSpPr>
        <p:spPr>
          <a:xfrm>
            <a:off x="0" y="6803351"/>
            <a:ext cx="9780000" cy="54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ndara"/>
              <a:ea typeface="Candara"/>
              <a:cs typeface="Candara"/>
              <a:sym typeface="Candara"/>
            </a:endParaRPr>
          </a:p>
        </p:txBody>
      </p:sp>
      <p:sp>
        <p:nvSpPr>
          <p:cNvPr id="118" name="Google Shape;118;p9"/>
          <p:cNvSpPr/>
          <p:nvPr/>
        </p:nvSpPr>
        <p:spPr>
          <a:xfrm>
            <a:off x="11760000" y="6803351"/>
            <a:ext cx="432000" cy="54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ndara"/>
              <a:ea typeface="Candara"/>
              <a:cs typeface="Candara"/>
              <a:sym typeface="Candara"/>
            </a:endParaRPr>
          </a:p>
        </p:txBody>
      </p:sp>
      <p:sp>
        <p:nvSpPr>
          <p:cNvPr id="119" name="Google Shape;119;p9"/>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with Subtitle">
  <p:cSld name="Comparison with Subtitle">
    <p:spTree>
      <p:nvGrpSpPr>
        <p:cNvPr id="1" name="Shape 120"/>
        <p:cNvGrpSpPr/>
        <p:nvPr/>
      </p:nvGrpSpPr>
      <p:grpSpPr>
        <a:xfrm>
          <a:off x="0" y="0"/>
          <a:ext cx="0" cy="0"/>
          <a:chOff x="0" y="0"/>
          <a:chExt cx="0" cy="0"/>
        </a:xfrm>
      </p:grpSpPr>
      <p:sp>
        <p:nvSpPr>
          <p:cNvPr id="121" name="Google Shape;121;p10"/>
          <p:cNvSpPr txBox="1">
            <a:spLocks noGrp="1"/>
          </p:cNvSpPr>
          <p:nvPr>
            <p:ph type="title"/>
          </p:nvPr>
        </p:nvSpPr>
        <p:spPr>
          <a:xfrm>
            <a:off x="432000" y="432000"/>
            <a:ext cx="11340000" cy="4320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rgbClr val="3F3F3F"/>
              </a:buClr>
              <a:buSzPts val="3200"/>
              <a:buFont typeface="Corbel"/>
              <a:buNone/>
              <a:defRPr>
                <a:solidFill>
                  <a:srgbClr val="3F3F3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2" name="Google Shape;122;p10"/>
          <p:cNvSpPr txBox="1">
            <a:spLocks noGrp="1"/>
          </p:cNvSpPr>
          <p:nvPr>
            <p:ph type="body" idx="1"/>
          </p:nvPr>
        </p:nvSpPr>
        <p:spPr>
          <a:xfrm>
            <a:off x="431800" y="1008000"/>
            <a:ext cx="11339400" cy="3600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rgbClr val="3F3F3F"/>
              </a:buClr>
              <a:buSzPts val="1800"/>
              <a:buNone/>
              <a:defRPr/>
            </a:lvl1pPr>
            <a:lvl2pPr marL="914400" lvl="1" indent="-228600" algn="l" rtl="0">
              <a:lnSpc>
                <a:spcPct val="90000"/>
              </a:lnSpc>
              <a:spcBef>
                <a:spcPts val="500"/>
              </a:spcBef>
              <a:spcAft>
                <a:spcPts val="0"/>
              </a:spcAft>
              <a:buClr>
                <a:srgbClr val="3F3F3F"/>
              </a:buClr>
              <a:buSzPts val="1600"/>
              <a:buNone/>
              <a:defRPr/>
            </a:lvl2pPr>
            <a:lvl3pPr marL="1371600" lvl="2" indent="-228600" algn="l" rtl="0">
              <a:lnSpc>
                <a:spcPct val="90000"/>
              </a:lnSpc>
              <a:spcBef>
                <a:spcPts val="500"/>
              </a:spcBef>
              <a:spcAft>
                <a:spcPts val="0"/>
              </a:spcAft>
              <a:buClr>
                <a:srgbClr val="3F3F3F"/>
              </a:buClr>
              <a:buSzPts val="1400"/>
              <a:buNone/>
              <a:defRPr/>
            </a:lvl3pPr>
            <a:lvl4pPr marL="1828800" lvl="3" indent="-228600" algn="l" rtl="0">
              <a:lnSpc>
                <a:spcPct val="90000"/>
              </a:lnSpc>
              <a:spcBef>
                <a:spcPts val="500"/>
              </a:spcBef>
              <a:spcAft>
                <a:spcPts val="0"/>
              </a:spcAft>
              <a:buClr>
                <a:srgbClr val="3F3F3F"/>
              </a:buClr>
              <a:buSzPts val="1400"/>
              <a:buNone/>
              <a:defRPr/>
            </a:lvl4pPr>
            <a:lvl5pPr marL="2286000" lvl="4" indent="-228600" algn="l" rtl="0">
              <a:lnSpc>
                <a:spcPct val="90000"/>
              </a:lnSpc>
              <a:spcBef>
                <a:spcPts val="500"/>
              </a:spcBef>
              <a:spcAft>
                <a:spcPts val="0"/>
              </a:spcAft>
              <a:buClr>
                <a:srgbClr val="3F3F3F"/>
              </a:buClr>
              <a:buSzPts val="1400"/>
              <a:buNone/>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3" name="Google Shape;123;p10"/>
          <p:cNvSpPr txBox="1">
            <a:spLocks noGrp="1"/>
          </p:cNvSpPr>
          <p:nvPr>
            <p:ph type="body" idx="2"/>
          </p:nvPr>
        </p:nvSpPr>
        <p:spPr>
          <a:xfrm>
            <a:off x="432000" y="2362553"/>
            <a:ext cx="5472000" cy="3600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rgbClr val="3F3F3F"/>
              </a:buClr>
              <a:buSzPts val="2400"/>
              <a:buNone/>
              <a:defRPr sz="2400" b="1">
                <a:solidFill>
                  <a:srgbClr val="3F3F3F"/>
                </a:solidFill>
              </a:defRPr>
            </a:lvl1pPr>
            <a:lvl2pPr marL="914400" lvl="1" indent="-228600" algn="l" rtl="0">
              <a:lnSpc>
                <a:spcPct val="90000"/>
              </a:lnSpc>
              <a:spcBef>
                <a:spcPts val="500"/>
              </a:spcBef>
              <a:spcAft>
                <a:spcPts val="0"/>
              </a:spcAft>
              <a:buClr>
                <a:srgbClr val="3F3F3F"/>
              </a:buClr>
              <a:buSzPts val="2000"/>
              <a:buNone/>
              <a:defRPr sz="2000" b="1"/>
            </a:lvl2pPr>
            <a:lvl3pPr marL="1371600" lvl="2" indent="-228600" algn="l" rtl="0">
              <a:lnSpc>
                <a:spcPct val="90000"/>
              </a:lnSpc>
              <a:spcBef>
                <a:spcPts val="500"/>
              </a:spcBef>
              <a:spcAft>
                <a:spcPts val="0"/>
              </a:spcAft>
              <a:buClr>
                <a:srgbClr val="3F3F3F"/>
              </a:buClr>
              <a:buSzPts val="1800"/>
              <a:buNone/>
              <a:defRPr sz="1800" b="1"/>
            </a:lvl3pPr>
            <a:lvl4pPr marL="1828800" lvl="3" indent="-228600" algn="l" rtl="0">
              <a:lnSpc>
                <a:spcPct val="90000"/>
              </a:lnSpc>
              <a:spcBef>
                <a:spcPts val="500"/>
              </a:spcBef>
              <a:spcAft>
                <a:spcPts val="0"/>
              </a:spcAft>
              <a:buClr>
                <a:srgbClr val="3F3F3F"/>
              </a:buClr>
              <a:buSzPts val="1600"/>
              <a:buNone/>
              <a:defRPr sz="1600" b="1"/>
            </a:lvl4pPr>
            <a:lvl5pPr marL="2286000" lvl="4" indent="-228600" algn="l" rtl="0">
              <a:lnSpc>
                <a:spcPct val="90000"/>
              </a:lnSpc>
              <a:spcBef>
                <a:spcPts val="500"/>
              </a:spcBef>
              <a:spcAft>
                <a:spcPts val="0"/>
              </a:spcAft>
              <a:buClr>
                <a:srgbClr val="3F3F3F"/>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24" name="Google Shape;124;p10"/>
          <p:cNvSpPr txBox="1">
            <a:spLocks noGrp="1"/>
          </p:cNvSpPr>
          <p:nvPr>
            <p:ph type="body" idx="3"/>
          </p:nvPr>
        </p:nvSpPr>
        <p:spPr>
          <a:xfrm>
            <a:off x="432000" y="2869901"/>
            <a:ext cx="5472000" cy="33771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solidFill>
                  <a:srgbClr val="3F3F3F"/>
                </a:solidFill>
              </a:defRPr>
            </a:lvl1pPr>
            <a:lvl2pPr marL="914400" lvl="1" indent="-330200" algn="l" rtl="0">
              <a:lnSpc>
                <a:spcPct val="90000"/>
              </a:lnSpc>
              <a:spcBef>
                <a:spcPts val="500"/>
              </a:spcBef>
              <a:spcAft>
                <a:spcPts val="0"/>
              </a:spcAft>
              <a:buClr>
                <a:srgbClr val="3F3F3F"/>
              </a:buClr>
              <a:buSzPts val="1600"/>
              <a:buChar char="•"/>
              <a:defRPr>
                <a:solidFill>
                  <a:srgbClr val="3F3F3F"/>
                </a:solidFill>
              </a:defRPr>
            </a:lvl2pPr>
            <a:lvl3pPr marL="1371600" lvl="2" indent="-317500" algn="l" rtl="0">
              <a:lnSpc>
                <a:spcPct val="90000"/>
              </a:lnSpc>
              <a:spcBef>
                <a:spcPts val="500"/>
              </a:spcBef>
              <a:spcAft>
                <a:spcPts val="0"/>
              </a:spcAft>
              <a:buClr>
                <a:srgbClr val="3F3F3F"/>
              </a:buClr>
              <a:buSzPts val="1400"/>
              <a:buChar char="•"/>
              <a:defRPr>
                <a:solidFill>
                  <a:srgbClr val="3F3F3F"/>
                </a:solidFill>
              </a:defRPr>
            </a:lvl3pPr>
            <a:lvl4pPr marL="1828800" lvl="3" indent="-317500" algn="l" rtl="0">
              <a:lnSpc>
                <a:spcPct val="90000"/>
              </a:lnSpc>
              <a:spcBef>
                <a:spcPts val="500"/>
              </a:spcBef>
              <a:spcAft>
                <a:spcPts val="0"/>
              </a:spcAft>
              <a:buClr>
                <a:srgbClr val="3F3F3F"/>
              </a:buClr>
              <a:buSzPts val="1400"/>
              <a:buChar char="•"/>
              <a:defRPr>
                <a:solidFill>
                  <a:srgbClr val="3F3F3F"/>
                </a:solidFill>
              </a:defRPr>
            </a:lvl4pPr>
            <a:lvl5pPr marL="2286000" lvl="4" indent="-317500" algn="l" rtl="0">
              <a:lnSpc>
                <a:spcPct val="90000"/>
              </a:lnSpc>
              <a:spcBef>
                <a:spcPts val="500"/>
              </a:spcBef>
              <a:spcAft>
                <a:spcPts val="0"/>
              </a:spcAft>
              <a:buClr>
                <a:srgbClr val="3F3F3F"/>
              </a:buClr>
              <a:buSzPts val="1400"/>
              <a:buChar char="•"/>
              <a:defRPr>
                <a:solidFill>
                  <a:srgbClr val="3F3F3F"/>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5" name="Google Shape;125;p10"/>
          <p:cNvSpPr txBox="1">
            <a:spLocks noGrp="1"/>
          </p:cNvSpPr>
          <p:nvPr>
            <p:ph type="body" idx="4"/>
          </p:nvPr>
        </p:nvSpPr>
        <p:spPr>
          <a:xfrm>
            <a:off x="6300000" y="2363078"/>
            <a:ext cx="5472000" cy="358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rgbClr val="3F3F3F"/>
              </a:buClr>
              <a:buSzPts val="2400"/>
              <a:buNone/>
              <a:defRPr sz="2400" b="1"/>
            </a:lvl1pPr>
            <a:lvl2pPr marL="914400" lvl="1" indent="-342900" algn="l" rtl="0">
              <a:lnSpc>
                <a:spcPct val="90000"/>
              </a:lnSpc>
              <a:spcBef>
                <a:spcPts val="500"/>
              </a:spcBef>
              <a:spcAft>
                <a:spcPts val="0"/>
              </a:spcAft>
              <a:buClr>
                <a:srgbClr val="3F3F3F"/>
              </a:buClr>
              <a:buSzPts val="1800"/>
              <a:buChar char="•"/>
              <a:defRPr/>
            </a:lvl2pPr>
            <a:lvl3pPr marL="1371600" lvl="2" indent="-342900" algn="l" rtl="0">
              <a:lnSpc>
                <a:spcPct val="90000"/>
              </a:lnSpc>
              <a:spcBef>
                <a:spcPts val="500"/>
              </a:spcBef>
              <a:spcAft>
                <a:spcPts val="0"/>
              </a:spcAft>
              <a:buClr>
                <a:srgbClr val="3F3F3F"/>
              </a:buClr>
              <a:buSzPts val="1800"/>
              <a:buChar char="•"/>
              <a:defRPr/>
            </a:lvl3pPr>
            <a:lvl4pPr marL="1828800" lvl="3" indent="-342900" algn="l" rtl="0">
              <a:lnSpc>
                <a:spcPct val="90000"/>
              </a:lnSpc>
              <a:spcBef>
                <a:spcPts val="500"/>
              </a:spcBef>
              <a:spcAft>
                <a:spcPts val="0"/>
              </a:spcAft>
              <a:buClr>
                <a:srgbClr val="3F3F3F"/>
              </a:buClr>
              <a:buSzPts val="1800"/>
              <a:buChar char="•"/>
              <a:defRPr/>
            </a:lvl4pPr>
            <a:lvl5pPr marL="2286000" lvl="4" indent="-342900" algn="l" rtl="0">
              <a:lnSpc>
                <a:spcPct val="90000"/>
              </a:lnSpc>
              <a:spcBef>
                <a:spcPts val="500"/>
              </a:spcBef>
              <a:spcAft>
                <a:spcPts val="0"/>
              </a:spcAft>
              <a:buClr>
                <a:srgbClr val="3F3F3F"/>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6" name="Google Shape;126;p10"/>
          <p:cNvSpPr txBox="1">
            <a:spLocks noGrp="1"/>
          </p:cNvSpPr>
          <p:nvPr>
            <p:ph type="body" idx="5"/>
          </p:nvPr>
        </p:nvSpPr>
        <p:spPr>
          <a:xfrm>
            <a:off x="6299887" y="2867078"/>
            <a:ext cx="5472000" cy="3378900"/>
          </a:xfrm>
          <a:prstGeom prst="rect">
            <a:avLst/>
          </a:prstGeom>
          <a:noFill/>
          <a:ln>
            <a:noFill/>
          </a:ln>
        </p:spPr>
        <p:txBody>
          <a:bodyPr spcFirstLastPara="1" wrap="square" lIns="0" tIns="0" rIns="0" bIns="0" anchor="t" anchorCtr="0">
            <a:noAutofit/>
          </a:bodyPr>
          <a:lstStyle>
            <a:lvl1pPr marL="457200" lvl="0" indent="-342900" algn="l" rtl="0">
              <a:lnSpc>
                <a:spcPct val="90000"/>
              </a:lnSpc>
              <a:spcBef>
                <a:spcPts val="1000"/>
              </a:spcBef>
              <a:spcAft>
                <a:spcPts val="0"/>
              </a:spcAft>
              <a:buClr>
                <a:srgbClr val="3F3F3F"/>
              </a:buClr>
              <a:buSzPts val="1800"/>
              <a:buChar char="•"/>
              <a:defRPr/>
            </a:lvl1pPr>
            <a:lvl2pPr marL="914400" lvl="1" indent="-342900" algn="l" rtl="0">
              <a:lnSpc>
                <a:spcPct val="90000"/>
              </a:lnSpc>
              <a:spcBef>
                <a:spcPts val="500"/>
              </a:spcBef>
              <a:spcAft>
                <a:spcPts val="0"/>
              </a:spcAft>
              <a:buClr>
                <a:srgbClr val="3F3F3F"/>
              </a:buClr>
              <a:buSzPts val="1800"/>
              <a:buChar char="•"/>
              <a:defRPr/>
            </a:lvl2pPr>
            <a:lvl3pPr marL="1371600" lvl="2" indent="-342900" algn="l" rtl="0">
              <a:lnSpc>
                <a:spcPct val="90000"/>
              </a:lnSpc>
              <a:spcBef>
                <a:spcPts val="500"/>
              </a:spcBef>
              <a:spcAft>
                <a:spcPts val="0"/>
              </a:spcAft>
              <a:buClr>
                <a:srgbClr val="3F3F3F"/>
              </a:buClr>
              <a:buSzPts val="1800"/>
              <a:buChar char="•"/>
              <a:defRPr/>
            </a:lvl3pPr>
            <a:lvl4pPr marL="1828800" lvl="3" indent="-342900" algn="l" rtl="0">
              <a:lnSpc>
                <a:spcPct val="90000"/>
              </a:lnSpc>
              <a:spcBef>
                <a:spcPts val="500"/>
              </a:spcBef>
              <a:spcAft>
                <a:spcPts val="0"/>
              </a:spcAft>
              <a:buClr>
                <a:srgbClr val="3F3F3F"/>
              </a:buClr>
              <a:buSzPts val="1800"/>
              <a:buChar char="•"/>
              <a:defRPr/>
            </a:lvl4pPr>
            <a:lvl5pPr marL="2286000" lvl="4" indent="-342900" algn="l" rtl="0">
              <a:lnSpc>
                <a:spcPct val="90000"/>
              </a:lnSpc>
              <a:spcBef>
                <a:spcPts val="500"/>
              </a:spcBef>
              <a:spcAft>
                <a:spcPts val="0"/>
              </a:spcAft>
              <a:buClr>
                <a:srgbClr val="3F3F3F"/>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7" name="Google Shape;127;p10"/>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8" name="Google Shape;128;p10"/>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29" name="Google Shape;129;p10" descr="Accent block left"/>
          <p:cNvSpPr/>
          <p:nvPr/>
        </p:nvSpPr>
        <p:spPr>
          <a:xfrm>
            <a:off x="431800" y="2100317"/>
            <a:ext cx="1984200" cy="114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ndara"/>
              <a:ea typeface="Candara"/>
              <a:cs typeface="Candara"/>
              <a:sym typeface="Candara"/>
            </a:endParaRPr>
          </a:p>
        </p:txBody>
      </p:sp>
      <p:sp>
        <p:nvSpPr>
          <p:cNvPr id="130" name="Google Shape;130;p10" descr="Accent bar right&#10;"/>
          <p:cNvSpPr/>
          <p:nvPr/>
        </p:nvSpPr>
        <p:spPr>
          <a:xfrm>
            <a:off x="6299887" y="2100317"/>
            <a:ext cx="1984200" cy="1149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ndara"/>
              <a:ea typeface="Candara"/>
              <a:cs typeface="Candara"/>
              <a:sym typeface="Candar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1.png"/><Relationship Id="rId4" Type="http://schemas.openxmlformats.org/officeDocument/2006/relationships/slideLayout" Target="../slideLayouts/slideLayout2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
          <p:cNvSpPr/>
          <p:nvPr/>
        </p:nvSpPr>
        <p:spPr>
          <a:xfrm>
            <a:off x="9780101" y="6371351"/>
            <a:ext cx="1980000" cy="432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52" name="Google Shape;52;p1"/>
          <p:cNvSpPr/>
          <p:nvPr/>
        </p:nvSpPr>
        <p:spPr>
          <a:xfrm>
            <a:off x="9780103" y="6803351"/>
            <a:ext cx="1980000" cy="5460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53" name="Google Shape;53;p1"/>
          <p:cNvSpPr/>
          <p:nvPr/>
        </p:nvSpPr>
        <p:spPr>
          <a:xfrm>
            <a:off x="0" y="6371351"/>
            <a:ext cx="9780102" cy="432000"/>
          </a:xfrm>
          <a:custGeom>
            <a:avLst/>
            <a:gdLst/>
            <a:ahLst/>
            <a:cxnLst/>
            <a:rect l="l" t="t" r="r" b="b"/>
            <a:pathLst>
              <a:path w="9780102" h="432000" extrusionOk="0">
                <a:moveTo>
                  <a:pt x="0" y="0"/>
                </a:moveTo>
                <a:lnTo>
                  <a:pt x="9780102" y="0"/>
                </a:lnTo>
                <a:lnTo>
                  <a:pt x="9780102" y="432000"/>
                </a:lnTo>
                <a:lnTo>
                  <a:pt x="0" y="432000"/>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54" name="Google Shape;54;p1"/>
          <p:cNvSpPr txBox="1">
            <a:spLocks noGrp="1"/>
          </p:cNvSpPr>
          <p:nvPr>
            <p:ph type="title"/>
          </p:nvPr>
        </p:nvSpPr>
        <p:spPr>
          <a:xfrm>
            <a:off x="432000" y="432000"/>
            <a:ext cx="11328000" cy="4320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rgbClr val="3F3F3F"/>
              </a:buClr>
              <a:buSzPts val="3200"/>
              <a:buFont typeface="Corbel"/>
              <a:buNone/>
              <a:defRPr sz="3200" b="1" i="0" u="none" strike="noStrike" cap="none">
                <a:solidFill>
                  <a:srgbClr val="3F3F3F"/>
                </a:solidFill>
                <a:latin typeface="Corbel"/>
                <a:ea typeface="Corbel"/>
                <a:cs typeface="Corbel"/>
                <a:sym typeface="Corbe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5" name="Google Shape;55;p1"/>
          <p:cNvSpPr txBox="1">
            <a:spLocks noGrp="1"/>
          </p:cNvSpPr>
          <p:nvPr>
            <p:ph type="body" idx="1"/>
          </p:nvPr>
        </p:nvSpPr>
        <p:spPr>
          <a:xfrm>
            <a:off x="432000" y="1512000"/>
            <a:ext cx="11328000" cy="4679100"/>
          </a:xfrm>
          <a:prstGeom prst="rect">
            <a:avLst/>
          </a:prstGeom>
          <a:noFill/>
          <a:ln>
            <a:noFill/>
          </a:ln>
        </p:spPr>
        <p:txBody>
          <a:bodyPr spcFirstLastPara="1" wrap="square" lIns="0" tIns="0" rIns="0" bIns="0" anchor="t" anchorCtr="0">
            <a:noAutofit/>
          </a:bodyPr>
          <a:lstStyle>
            <a:lvl1pPr marL="457200" marR="0" lvl="0" indent="-342900" algn="l" rtl="0">
              <a:lnSpc>
                <a:spcPct val="90000"/>
              </a:lnSpc>
              <a:spcBef>
                <a:spcPts val="1000"/>
              </a:spcBef>
              <a:spcAft>
                <a:spcPts val="0"/>
              </a:spcAft>
              <a:buClr>
                <a:srgbClr val="3F3F3F"/>
              </a:buClr>
              <a:buSzPts val="1800"/>
              <a:buFont typeface="Arial"/>
              <a:buChar char="•"/>
              <a:defRPr sz="1800" b="0" i="0" u="none" strike="noStrike" cap="none">
                <a:solidFill>
                  <a:srgbClr val="3F3F3F"/>
                </a:solidFill>
                <a:latin typeface="Candara"/>
                <a:ea typeface="Candara"/>
                <a:cs typeface="Candara"/>
                <a:sym typeface="Candara"/>
              </a:defRPr>
            </a:lvl1pPr>
            <a:lvl2pPr marL="914400" marR="0" lvl="1"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ndara"/>
                <a:ea typeface="Candara"/>
                <a:cs typeface="Candara"/>
                <a:sym typeface="Candara"/>
              </a:defRPr>
            </a:lvl2pPr>
            <a:lvl3pPr marL="1371600" marR="0" lvl="2"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3pPr>
            <a:lvl4pPr marL="1828800" marR="0" lvl="3"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4pPr>
            <a:lvl5pPr marL="2286000" marR="0" lvl="4"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9pPr>
          </a:lstStyle>
          <a:p>
            <a:endParaRPr/>
          </a:p>
        </p:txBody>
      </p:sp>
      <p:sp>
        <p:nvSpPr>
          <p:cNvPr id="56" name="Google Shape;56;p1"/>
          <p:cNvSpPr txBox="1">
            <a:spLocks noGrp="1"/>
          </p:cNvSpPr>
          <p:nvPr>
            <p:ph type="ftr" idx="11"/>
          </p:nvPr>
        </p:nvSpPr>
        <p:spPr>
          <a:xfrm>
            <a:off x="432000" y="6439820"/>
            <a:ext cx="5664000" cy="2952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200" b="0" i="0" u="none" strike="noStrike" cap="none">
                <a:solidFill>
                  <a:srgbClr val="3F3F3F"/>
                </a:solidFill>
                <a:latin typeface="Candara"/>
                <a:ea typeface="Candara"/>
                <a:cs typeface="Candara"/>
                <a:sym typeface="Candara"/>
              </a:defRPr>
            </a:lvl1pPr>
            <a:lvl2pPr marR="0" lvl="1"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2pPr>
            <a:lvl3pPr marR="0" lvl="2"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3pPr>
            <a:lvl4pPr marR="0" lvl="3"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4pPr>
            <a:lvl5pPr marR="0" lvl="4"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5pPr>
            <a:lvl6pPr marR="0" lvl="5"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6pPr>
            <a:lvl7pPr marR="0" lvl="6"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7pPr>
            <a:lvl8pPr marR="0" lvl="7"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8pPr>
            <a:lvl9pPr marR="0" lvl="8"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9pPr>
          </a:lstStyle>
          <a:p>
            <a:endParaRPr/>
          </a:p>
        </p:txBody>
      </p:sp>
      <p:sp>
        <p:nvSpPr>
          <p:cNvPr id="57" name="Google Shape;57;p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marR="0" lvl="0" indent="0" algn="ctr" rtl="0">
              <a:spcBef>
                <a:spcPts val="0"/>
              </a:spcBef>
              <a:buNone/>
              <a:defRPr sz="1200" b="0" i="0" u="none" strike="noStrike" cap="none">
                <a:solidFill>
                  <a:schemeClr val="lt1"/>
                </a:solidFill>
                <a:latin typeface="Corbel"/>
                <a:ea typeface="Corbel"/>
                <a:cs typeface="Corbel"/>
                <a:sym typeface="Corbel"/>
              </a:defRPr>
            </a:lvl1pPr>
            <a:lvl2pPr marL="0" marR="0" lvl="1" indent="0" algn="ctr" rtl="0">
              <a:spcBef>
                <a:spcPts val="0"/>
              </a:spcBef>
              <a:buNone/>
              <a:defRPr sz="1200" b="0" i="0" u="none" strike="noStrike" cap="none">
                <a:solidFill>
                  <a:schemeClr val="lt1"/>
                </a:solidFill>
                <a:latin typeface="Corbel"/>
                <a:ea typeface="Corbel"/>
                <a:cs typeface="Corbel"/>
                <a:sym typeface="Corbel"/>
              </a:defRPr>
            </a:lvl2pPr>
            <a:lvl3pPr marL="0" marR="0" lvl="2" indent="0" algn="ctr" rtl="0">
              <a:spcBef>
                <a:spcPts val="0"/>
              </a:spcBef>
              <a:buNone/>
              <a:defRPr sz="1200" b="0" i="0" u="none" strike="noStrike" cap="none">
                <a:solidFill>
                  <a:schemeClr val="lt1"/>
                </a:solidFill>
                <a:latin typeface="Corbel"/>
                <a:ea typeface="Corbel"/>
                <a:cs typeface="Corbel"/>
                <a:sym typeface="Corbel"/>
              </a:defRPr>
            </a:lvl3pPr>
            <a:lvl4pPr marL="0" marR="0" lvl="3" indent="0" algn="ctr" rtl="0">
              <a:spcBef>
                <a:spcPts val="0"/>
              </a:spcBef>
              <a:buNone/>
              <a:defRPr sz="1200" b="0" i="0" u="none" strike="noStrike" cap="none">
                <a:solidFill>
                  <a:schemeClr val="lt1"/>
                </a:solidFill>
                <a:latin typeface="Corbel"/>
                <a:ea typeface="Corbel"/>
                <a:cs typeface="Corbel"/>
                <a:sym typeface="Corbel"/>
              </a:defRPr>
            </a:lvl4pPr>
            <a:lvl5pPr marL="0" marR="0" lvl="4" indent="0" algn="ctr" rtl="0">
              <a:spcBef>
                <a:spcPts val="0"/>
              </a:spcBef>
              <a:buNone/>
              <a:defRPr sz="1200" b="0" i="0" u="none" strike="noStrike" cap="none">
                <a:solidFill>
                  <a:schemeClr val="lt1"/>
                </a:solidFill>
                <a:latin typeface="Corbel"/>
                <a:ea typeface="Corbel"/>
                <a:cs typeface="Corbel"/>
                <a:sym typeface="Corbel"/>
              </a:defRPr>
            </a:lvl5pPr>
            <a:lvl6pPr marL="0" marR="0" lvl="5" indent="0" algn="ctr" rtl="0">
              <a:spcBef>
                <a:spcPts val="0"/>
              </a:spcBef>
              <a:buNone/>
              <a:defRPr sz="1200" b="0" i="0" u="none" strike="noStrike" cap="none">
                <a:solidFill>
                  <a:schemeClr val="lt1"/>
                </a:solidFill>
                <a:latin typeface="Corbel"/>
                <a:ea typeface="Corbel"/>
                <a:cs typeface="Corbel"/>
                <a:sym typeface="Corbel"/>
              </a:defRPr>
            </a:lvl6pPr>
            <a:lvl7pPr marL="0" marR="0" lvl="6" indent="0" algn="ctr" rtl="0">
              <a:spcBef>
                <a:spcPts val="0"/>
              </a:spcBef>
              <a:buNone/>
              <a:defRPr sz="1200" b="0" i="0" u="none" strike="noStrike" cap="none">
                <a:solidFill>
                  <a:schemeClr val="lt1"/>
                </a:solidFill>
                <a:latin typeface="Corbel"/>
                <a:ea typeface="Corbel"/>
                <a:cs typeface="Corbel"/>
                <a:sym typeface="Corbel"/>
              </a:defRPr>
            </a:lvl7pPr>
            <a:lvl8pPr marL="0" marR="0" lvl="7" indent="0" algn="ctr" rtl="0">
              <a:spcBef>
                <a:spcPts val="0"/>
              </a:spcBef>
              <a:buNone/>
              <a:defRPr sz="1200" b="0" i="0" u="none" strike="noStrike" cap="none">
                <a:solidFill>
                  <a:schemeClr val="lt1"/>
                </a:solidFill>
                <a:latin typeface="Corbel"/>
                <a:ea typeface="Corbel"/>
                <a:cs typeface="Corbel"/>
                <a:sym typeface="Corbel"/>
              </a:defRPr>
            </a:lvl8pPr>
            <a:lvl9pPr marL="0" marR="0" lvl="8" indent="0" algn="ctr" rtl="0">
              <a:spcBef>
                <a:spcPts val="0"/>
              </a:spcBef>
              <a:buNone/>
              <a:defRPr sz="1200" b="0" i="0" u="none" strike="noStrike" cap="none">
                <a:solidFill>
                  <a:schemeClr val="lt1"/>
                </a:solidFill>
                <a:latin typeface="Corbel"/>
                <a:ea typeface="Corbel"/>
                <a:cs typeface="Corbel"/>
                <a:sym typeface="Corbel"/>
              </a:defRPr>
            </a:lvl9pPr>
          </a:lstStyle>
          <a:p>
            <a:pPr marL="0" lvl="0" indent="0" algn="ctr" rtl="0">
              <a:spcBef>
                <a:spcPts val="0"/>
              </a:spcBef>
              <a:spcAft>
                <a:spcPts val="0"/>
              </a:spcAft>
              <a:buNone/>
            </a:pPr>
            <a:fld id="{00000000-1234-1234-1234-123412341234}" type="slidenum">
              <a:rPr lang="en-US"/>
              <a:t>‹#›</a:t>
            </a:fld>
            <a:endParaRPr/>
          </a:p>
        </p:txBody>
      </p:sp>
      <p:sp>
        <p:nvSpPr>
          <p:cNvPr id="58" name="Google Shape;58;p1"/>
          <p:cNvSpPr/>
          <p:nvPr/>
        </p:nvSpPr>
        <p:spPr>
          <a:xfrm>
            <a:off x="0" y="6803351"/>
            <a:ext cx="9780000" cy="54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59" name="Google Shape;59;p1"/>
          <p:cNvSpPr/>
          <p:nvPr/>
        </p:nvSpPr>
        <p:spPr>
          <a:xfrm>
            <a:off x="11760000" y="6803351"/>
            <a:ext cx="432000" cy="54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cxnSp>
        <p:nvCxnSpPr>
          <p:cNvPr id="60" name="Google Shape;60;p1"/>
          <p:cNvCxnSpPr/>
          <p:nvPr/>
        </p:nvCxnSpPr>
        <p:spPr>
          <a:xfrm rot="10800000">
            <a:off x="0" y="6371351"/>
            <a:ext cx="12192000" cy="0"/>
          </a:xfrm>
          <a:prstGeom prst="straightConnector1">
            <a:avLst/>
          </a:prstGeom>
          <a:noFill/>
          <a:ln w="9525" cap="flat" cmpd="sng">
            <a:solidFill>
              <a:srgbClr val="F2F2F2"/>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836832" y="0"/>
            <a:ext cx="11355169" cy="6858000"/>
          </a:xfrm>
          <a:prstGeom prst="rect">
            <a:avLst/>
          </a:prstGeom>
          <a:gradFill>
            <a:gsLst>
              <a:gs pos="0">
                <a:schemeClr val="bg1">
                  <a:alpha val="6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p>
        </p:txBody>
      </p:sp>
      <p:sp>
        <p:nvSpPr>
          <p:cNvPr id="2" name="Title Placeholder 1"/>
          <p:cNvSpPr>
            <a:spLocks noGrp="1"/>
          </p:cNvSpPr>
          <p:nvPr>
            <p:ph type="title"/>
          </p:nvPr>
        </p:nvSpPr>
        <p:spPr>
          <a:xfrm>
            <a:off x="1294150" y="381000"/>
            <a:ext cx="9603701" cy="11430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94150" y="1676400"/>
            <a:ext cx="9603701" cy="4495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72113" y="6356352"/>
            <a:ext cx="2844800" cy="365125"/>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fld id="{3CD9712D-992A-4AB1-A5C2-575F75921AA2}" type="datetimeFigureOut">
              <a:rPr lang="en-US" smtClean="0"/>
              <a:pPr/>
              <a:t>1/5/2024</a:t>
            </a:fld>
            <a:endParaRPr lang="en-US" dirty="0"/>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91440" tIns="45720" rIns="91440" bIns="45720" rtlCol="0" anchor="ctr"/>
          <a:lstStyle>
            <a:lvl1pPr algn="ctr">
              <a:defRPr sz="1100">
                <a:solidFill>
                  <a:schemeClr val="tx1">
                    <a:lumMod val="90000"/>
                    <a:lumOff val="10000"/>
                  </a:schemeClr>
                </a:solidFill>
              </a:defRPr>
            </a:lvl1pPr>
          </a:lstStyle>
          <a:p>
            <a:endParaRPr lang="en-US"/>
          </a:p>
        </p:txBody>
      </p:sp>
      <p:sp>
        <p:nvSpPr>
          <p:cNvPr id="6" name="Slide Number Placeholder 5"/>
          <p:cNvSpPr>
            <a:spLocks noGrp="1"/>
          </p:cNvSpPr>
          <p:nvPr>
            <p:ph type="sldNum" sz="quarter" idx="4"/>
          </p:nvPr>
        </p:nvSpPr>
        <p:spPr>
          <a:xfrm>
            <a:off x="8053323" y="6356352"/>
            <a:ext cx="2844800" cy="365125"/>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158411423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3838" indent="-228600" algn="l" defTabSz="914400" rtl="0" eaLnBrk="1" latinLnBrk="0" hangingPunct="1">
        <a:lnSpc>
          <a:spcPct val="90000"/>
        </a:lnSpc>
        <a:spcBef>
          <a:spcPts val="1600"/>
        </a:spcBef>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Euphemia" pitchFamily="34" charset="0"/>
        <a:buChar char="–"/>
        <a:defRPr sz="1600" kern="1200">
          <a:solidFill>
            <a:schemeClr val="tx1"/>
          </a:solidFill>
          <a:latin typeface="+mn-lt"/>
          <a:ea typeface="+mn-ea"/>
          <a:cs typeface="+mn-cs"/>
        </a:defRPr>
      </a:lvl5pPr>
      <a:lvl6pPr marL="160020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7pPr>
      <a:lvl8pPr marL="214884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8pPr>
      <a:lvl9pPr marL="242316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hyperlink" Target="https://www.geeksforgeeks.org/matplotlib-pyplot-hist-in-python/" TargetMode="External"/><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27" descr="Hands coming together in circle"/>
          <p:cNvPicPr preferRelativeResize="0">
            <a:picLocks noGrp="1"/>
          </p:cNvPicPr>
          <p:nvPr>
            <p:ph type="pic" idx="4294967295"/>
          </p:nvPr>
        </p:nvPicPr>
        <p:blipFill rotWithShape="1">
          <a:blip r:embed="rId3">
            <a:alphaModFix/>
          </a:blip>
          <a:srcRect/>
          <a:stretch/>
        </p:blipFill>
        <p:spPr>
          <a:xfrm>
            <a:off x="-92320" y="226014"/>
            <a:ext cx="12376639" cy="6992471"/>
          </a:xfrm>
          <a:prstGeom prst="rect">
            <a:avLst/>
          </a:prstGeom>
          <a:solidFill>
            <a:srgbClr val="D8D8D8"/>
          </a:solidFill>
          <a:ln>
            <a:noFill/>
          </a:ln>
        </p:spPr>
      </p:pic>
      <p:sp>
        <p:nvSpPr>
          <p:cNvPr id="257" name="Google Shape;257;p27"/>
          <p:cNvSpPr txBox="1">
            <a:spLocks noGrp="1"/>
          </p:cNvSpPr>
          <p:nvPr>
            <p:ph type="ctrTitle" idx="4294967295"/>
          </p:nvPr>
        </p:nvSpPr>
        <p:spPr>
          <a:xfrm>
            <a:off x="5706208" y="2811463"/>
            <a:ext cx="6485792" cy="1260475"/>
          </a:xfrm>
          <a:prstGeom prst="rect">
            <a:avLst/>
          </a:prstGeom>
          <a:solidFill>
            <a:schemeClr val="lt1"/>
          </a:solidFill>
          <a:ln>
            <a:noFill/>
          </a:ln>
        </p:spPr>
        <p:txBody>
          <a:bodyPr spcFirstLastPara="1" wrap="square" lIns="180000" tIns="180000" rIns="252000" bIns="180000" anchor="t" anchorCtr="0">
            <a:noAutofit/>
          </a:bodyPr>
          <a:lstStyle/>
          <a:p>
            <a:pPr marL="0" lvl="0" indent="0" algn="ctr" rtl="0">
              <a:lnSpc>
                <a:spcPct val="90000"/>
              </a:lnSpc>
              <a:spcBef>
                <a:spcPts val="0"/>
              </a:spcBef>
              <a:spcAft>
                <a:spcPts val="0"/>
              </a:spcAft>
              <a:buClr>
                <a:srgbClr val="0C0C0C"/>
              </a:buClr>
              <a:buSzPts val="6600"/>
              <a:buFont typeface="Corbel"/>
              <a:buNone/>
            </a:pPr>
            <a:r>
              <a:rPr lang="en-US" sz="6600" dirty="0">
                <a:solidFill>
                  <a:srgbClr val="0C0C0C"/>
                </a:solidFill>
              </a:rPr>
              <a:t>Topic: Linear Regression</a:t>
            </a:r>
            <a:endParaRPr dirty="0"/>
          </a:p>
        </p:txBody>
      </p:sp>
      <p:sp>
        <p:nvSpPr>
          <p:cNvPr id="258" name="Google Shape;258;p27"/>
          <p:cNvSpPr txBox="1">
            <a:spLocks noGrp="1"/>
          </p:cNvSpPr>
          <p:nvPr>
            <p:ph type="subTitle" idx="4294967295"/>
          </p:nvPr>
        </p:nvSpPr>
        <p:spPr>
          <a:xfrm>
            <a:off x="79436" y="4071938"/>
            <a:ext cx="5626772" cy="3146547"/>
          </a:xfrm>
          <a:prstGeom prst="rect">
            <a:avLst/>
          </a:prstGeom>
          <a:solidFill>
            <a:schemeClr val="dk1">
              <a:alpha val="80000"/>
            </a:schemeClr>
          </a:solidFill>
          <a:ln>
            <a:noFill/>
          </a:ln>
        </p:spPr>
        <p:txBody>
          <a:bodyPr spcFirstLastPara="1" wrap="square" lIns="180000" tIns="180000" rIns="180000" bIns="180000" anchor="t" anchorCtr="0">
            <a:noAutofit/>
          </a:bodyPr>
          <a:lstStyle/>
          <a:p>
            <a:pPr marL="0" lvl="0" indent="0" algn="just" rtl="0">
              <a:lnSpc>
                <a:spcPct val="90000"/>
              </a:lnSpc>
              <a:spcBef>
                <a:spcPts val="0"/>
              </a:spcBef>
              <a:spcAft>
                <a:spcPts val="0"/>
              </a:spcAft>
              <a:buClr>
                <a:schemeClr val="lt1"/>
              </a:buClr>
              <a:buSzPts val="1800"/>
              <a:buNone/>
            </a:pPr>
            <a:r>
              <a:rPr lang="en-US" dirty="0"/>
              <a:t>             </a:t>
            </a:r>
            <a:r>
              <a:rPr lang="en-US" dirty="0">
                <a:solidFill>
                  <a:schemeClr val="bg2">
                    <a:lumMod val="90000"/>
                  </a:schemeClr>
                </a:solidFill>
              </a:rPr>
              <a:t>Group 1 </a:t>
            </a:r>
          </a:p>
          <a:p>
            <a:pPr marL="457200" lvl="0" indent="-457200" algn="just" rtl="0">
              <a:lnSpc>
                <a:spcPct val="90000"/>
              </a:lnSpc>
              <a:spcBef>
                <a:spcPts val="0"/>
              </a:spcBef>
              <a:spcAft>
                <a:spcPts val="0"/>
              </a:spcAft>
              <a:buClr>
                <a:schemeClr val="lt1"/>
              </a:buClr>
              <a:buSzPts val="1800"/>
              <a:buFont typeface="+mj-lt"/>
              <a:buAutoNum type="arabicPeriod"/>
            </a:pPr>
            <a:r>
              <a:rPr lang="en-US" dirty="0">
                <a:solidFill>
                  <a:schemeClr val="bg1">
                    <a:lumMod val="95000"/>
                  </a:schemeClr>
                </a:solidFill>
              </a:rPr>
              <a:t>Deepesh Kumar Verma</a:t>
            </a:r>
          </a:p>
          <a:p>
            <a:pPr marL="457200" lvl="0" indent="-457200" algn="just" rtl="0">
              <a:lnSpc>
                <a:spcPct val="90000"/>
              </a:lnSpc>
              <a:spcBef>
                <a:spcPts val="0"/>
              </a:spcBef>
              <a:spcAft>
                <a:spcPts val="0"/>
              </a:spcAft>
              <a:buClr>
                <a:schemeClr val="lt1"/>
              </a:buClr>
              <a:buSzPts val="1800"/>
              <a:buFont typeface="+mj-lt"/>
              <a:buAutoNum type="arabicPeriod"/>
            </a:pPr>
            <a:r>
              <a:rPr lang="en-US" dirty="0" err="1">
                <a:solidFill>
                  <a:schemeClr val="bg1">
                    <a:lumMod val="95000"/>
                  </a:schemeClr>
                </a:solidFill>
              </a:rPr>
              <a:t>Abhivrudhi</a:t>
            </a:r>
            <a:r>
              <a:rPr lang="en-US" dirty="0">
                <a:solidFill>
                  <a:schemeClr val="bg1">
                    <a:lumMod val="95000"/>
                  </a:schemeClr>
                </a:solidFill>
              </a:rPr>
              <a:t> </a:t>
            </a:r>
            <a:r>
              <a:rPr lang="en-US" dirty="0" err="1">
                <a:solidFill>
                  <a:schemeClr val="bg1">
                    <a:lumMod val="95000"/>
                  </a:schemeClr>
                </a:solidFill>
              </a:rPr>
              <a:t>Navaliger</a:t>
            </a:r>
            <a:endParaRPr lang="en-US" dirty="0">
              <a:solidFill>
                <a:schemeClr val="bg1">
                  <a:lumMod val="95000"/>
                </a:schemeClr>
              </a:solidFill>
            </a:endParaRPr>
          </a:p>
          <a:p>
            <a:pPr marL="457200" lvl="0" indent="-457200" algn="just" rtl="0">
              <a:lnSpc>
                <a:spcPct val="90000"/>
              </a:lnSpc>
              <a:spcBef>
                <a:spcPts val="0"/>
              </a:spcBef>
              <a:spcAft>
                <a:spcPts val="0"/>
              </a:spcAft>
              <a:buClr>
                <a:schemeClr val="lt1"/>
              </a:buClr>
              <a:buSzPts val="1800"/>
              <a:buFont typeface="+mj-lt"/>
              <a:buAutoNum type="arabicPeriod"/>
            </a:pPr>
            <a:r>
              <a:rPr lang="en-US" dirty="0">
                <a:solidFill>
                  <a:schemeClr val="bg1">
                    <a:lumMod val="95000"/>
                  </a:schemeClr>
                </a:solidFill>
              </a:rPr>
              <a:t>Kanchan </a:t>
            </a:r>
            <a:r>
              <a:rPr lang="en-US">
                <a:solidFill>
                  <a:schemeClr val="bg1">
                    <a:lumMod val="95000"/>
                  </a:schemeClr>
                </a:solidFill>
              </a:rPr>
              <a:t>Seervi</a:t>
            </a:r>
            <a:endParaRPr lang="en-US" dirty="0">
              <a:solidFill>
                <a:schemeClr val="bg1">
                  <a:lumMod val="95000"/>
                </a:schemeClr>
              </a:solidFill>
            </a:endParaRPr>
          </a:p>
          <a:p>
            <a:pPr marL="457200" lvl="0" indent="-457200" algn="just" rtl="0">
              <a:lnSpc>
                <a:spcPct val="90000"/>
              </a:lnSpc>
              <a:spcBef>
                <a:spcPts val="0"/>
              </a:spcBef>
              <a:spcAft>
                <a:spcPts val="0"/>
              </a:spcAft>
              <a:buClr>
                <a:schemeClr val="lt1"/>
              </a:buClr>
              <a:buSzPts val="1800"/>
              <a:buFont typeface="+mj-lt"/>
              <a:buAutoNum type="arabicPeriod"/>
            </a:pPr>
            <a:r>
              <a:rPr lang="en-US" dirty="0">
                <a:solidFill>
                  <a:schemeClr val="bg1">
                    <a:lumMod val="95000"/>
                  </a:schemeClr>
                </a:solidFill>
              </a:rPr>
              <a:t>Senugala Kavya Sree</a:t>
            </a:r>
          </a:p>
          <a:p>
            <a:pPr marL="457200" lvl="0" indent="-457200" algn="just" rtl="0">
              <a:lnSpc>
                <a:spcPct val="90000"/>
              </a:lnSpc>
              <a:spcBef>
                <a:spcPts val="0"/>
              </a:spcBef>
              <a:spcAft>
                <a:spcPts val="0"/>
              </a:spcAft>
              <a:buClr>
                <a:schemeClr val="lt1"/>
              </a:buClr>
              <a:buSzPts val="1800"/>
              <a:buFont typeface="+mj-lt"/>
              <a:buAutoNum type="arabicPeriod"/>
            </a:pPr>
            <a:r>
              <a:rPr lang="en-US" dirty="0" err="1">
                <a:solidFill>
                  <a:schemeClr val="bg1">
                    <a:lumMod val="95000"/>
                  </a:schemeClr>
                </a:solidFill>
              </a:rPr>
              <a:t>Kajale</a:t>
            </a:r>
            <a:r>
              <a:rPr lang="en-US" dirty="0">
                <a:solidFill>
                  <a:schemeClr val="bg1">
                    <a:lumMod val="95000"/>
                  </a:schemeClr>
                </a:solidFill>
              </a:rPr>
              <a:t> Atharva Tushar</a:t>
            </a:r>
          </a:p>
          <a:p>
            <a:pPr marL="457200" lvl="0" indent="-457200" algn="just" rtl="0">
              <a:lnSpc>
                <a:spcPct val="90000"/>
              </a:lnSpc>
              <a:spcBef>
                <a:spcPts val="0"/>
              </a:spcBef>
              <a:spcAft>
                <a:spcPts val="0"/>
              </a:spcAft>
              <a:buClr>
                <a:schemeClr val="lt1"/>
              </a:buClr>
              <a:buSzPts val="1800"/>
              <a:buFont typeface="+mj-lt"/>
              <a:buAutoNum type="arabicPeriod"/>
            </a:pPr>
            <a:r>
              <a:rPr lang="en-US" dirty="0" err="1">
                <a:solidFill>
                  <a:schemeClr val="bg1">
                    <a:lumMod val="95000"/>
                  </a:schemeClr>
                </a:solidFill>
              </a:rPr>
              <a:t>Chinchawade</a:t>
            </a:r>
            <a:r>
              <a:rPr lang="en-US" dirty="0">
                <a:solidFill>
                  <a:schemeClr val="bg1">
                    <a:lumMod val="95000"/>
                  </a:schemeClr>
                </a:solidFill>
              </a:rPr>
              <a:t> Abhishek Madhav</a:t>
            </a:r>
          </a:p>
          <a:p>
            <a:pPr marL="0" lvl="0" indent="0" algn="r" rtl="0">
              <a:lnSpc>
                <a:spcPct val="90000"/>
              </a:lnSpc>
              <a:spcBef>
                <a:spcPts val="0"/>
              </a:spcBef>
              <a:spcAft>
                <a:spcPts val="0"/>
              </a:spcAft>
              <a:buClr>
                <a:schemeClr val="lt1"/>
              </a:buClr>
              <a:buSzPts val="1800"/>
              <a:buNone/>
            </a:pPr>
            <a:endParaRPr lang="en-US" dirty="0">
              <a:solidFill>
                <a:schemeClr val="bg1">
                  <a:lumMod val="95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4"/>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Add a footer</a:t>
            </a:r>
            <a:endParaRPr/>
          </a:p>
        </p:txBody>
      </p:sp>
      <p:pic>
        <p:nvPicPr>
          <p:cNvPr id="319" name="Google Shape;319;p34" descr="A screenshot of a graph&#10;&#10;Description automatically generated"/>
          <p:cNvPicPr preferRelativeResize="0"/>
          <p:nvPr/>
        </p:nvPicPr>
        <p:blipFill rotWithShape="1">
          <a:blip r:embed="rId3">
            <a:alphaModFix/>
          </a:blip>
          <a:srcRect/>
          <a:stretch/>
        </p:blipFill>
        <p:spPr>
          <a:xfrm>
            <a:off x="119058" y="120770"/>
            <a:ext cx="6289206" cy="6242648"/>
          </a:xfrm>
          <a:prstGeom prst="rect">
            <a:avLst/>
          </a:prstGeom>
          <a:noFill/>
          <a:ln>
            <a:noFill/>
          </a:ln>
        </p:spPr>
      </p:pic>
      <p:sp>
        <p:nvSpPr>
          <p:cNvPr id="320" name="Google Shape;320;p34"/>
          <p:cNvSpPr txBox="1"/>
          <p:nvPr/>
        </p:nvSpPr>
        <p:spPr>
          <a:xfrm>
            <a:off x="6782427" y="196122"/>
            <a:ext cx="4842900" cy="5355300"/>
          </a:xfrm>
          <a:prstGeom prst="rect">
            <a:avLst/>
          </a:prstGeom>
          <a:solidFill>
            <a:srgbClr val="D2F3F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ndara"/>
                <a:ea typeface="Candara"/>
                <a:cs typeface="Candara"/>
                <a:sym typeface="Candara"/>
              </a:rPr>
              <a:t>Figure  shows the Pearson correlation matrix for CCPP input and output attributes after preprocessing. The Pearson correlation coefficient provides an indication of the level of gradual shift of independent parameters in order to accurately examine the influential aspects of the data. The negative value of coefficients shows the inverse correlation between the variables, whereas the positive value suggests a positive correlation. If the value of the coefficient is 0, it means both the variables are uncorrelated. It can be observed from Figure that input attributes AT and V are negatively correlated to the output PE. Whereas AP and RH have a positive correlation with PE. There is a strong positive correlation between AT and V, and both the input attributes have a negative correlation with AP and RH, respectively.</a:t>
            </a:r>
            <a:endParaRPr sz="1800">
              <a:solidFill>
                <a:schemeClr val="dk1"/>
              </a:solidFill>
              <a:latin typeface="Candara"/>
              <a:ea typeface="Candara"/>
              <a:cs typeface="Candara"/>
              <a:sym typeface="Candar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5"/>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Add a footer</a:t>
            </a:r>
            <a:endParaRPr/>
          </a:p>
        </p:txBody>
      </p:sp>
      <p:pic>
        <p:nvPicPr>
          <p:cNvPr id="327" name="Google Shape;327;p35" descr="A collage of blue dots&#10;&#10;Description automatically generated"/>
          <p:cNvPicPr preferRelativeResize="0"/>
          <p:nvPr/>
        </p:nvPicPr>
        <p:blipFill rotWithShape="1">
          <a:blip r:embed="rId3">
            <a:alphaModFix/>
          </a:blip>
          <a:srcRect/>
          <a:stretch/>
        </p:blipFill>
        <p:spPr>
          <a:xfrm>
            <a:off x="992038" y="263224"/>
            <a:ext cx="11185583" cy="3585477"/>
          </a:xfrm>
          <a:prstGeom prst="rect">
            <a:avLst/>
          </a:prstGeom>
          <a:noFill/>
          <a:ln>
            <a:noFill/>
          </a:ln>
        </p:spPr>
      </p:pic>
      <p:pic>
        <p:nvPicPr>
          <p:cNvPr id="328" name="Google Shape;328;p35" descr="A group of blue dots&#10;&#10;Description automatically generated"/>
          <p:cNvPicPr preferRelativeResize="0"/>
          <p:nvPr/>
        </p:nvPicPr>
        <p:blipFill rotWithShape="1">
          <a:blip r:embed="rId4">
            <a:alphaModFix/>
          </a:blip>
          <a:srcRect/>
          <a:stretch/>
        </p:blipFill>
        <p:spPr>
          <a:xfrm>
            <a:off x="1006416" y="3660805"/>
            <a:ext cx="9992263" cy="2943822"/>
          </a:xfrm>
          <a:prstGeom prst="rect">
            <a:avLst/>
          </a:prstGeom>
          <a:noFill/>
          <a:ln>
            <a:noFill/>
          </a:ln>
        </p:spPr>
      </p:pic>
      <p:sp>
        <p:nvSpPr>
          <p:cNvPr id="329" name="Google Shape;329;p35"/>
          <p:cNvSpPr txBox="1"/>
          <p:nvPr/>
        </p:nvSpPr>
        <p:spPr>
          <a:xfrm>
            <a:off x="233355" y="1720859"/>
            <a:ext cx="525300" cy="3139200"/>
          </a:xfrm>
          <a:prstGeom prst="rect">
            <a:avLst/>
          </a:prstGeom>
          <a:solidFill>
            <a:srgbClr val="1F1F1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FFFF"/>
                </a:solidFill>
                <a:latin typeface="Candara"/>
                <a:ea typeface="Candara"/>
                <a:cs typeface="Candara"/>
                <a:sym typeface="Candara"/>
              </a:rPr>
              <a:t>P</a:t>
            </a:r>
            <a:endParaRPr/>
          </a:p>
          <a:p>
            <a:pPr marL="0" marR="0" lvl="0" indent="0" algn="l" rtl="0">
              <a:spcBef>
                <a:spcPts val="0"/>
              </a:spcBef>
              <a:spcAft>
                <a:spcPts val="0"/>
              </a:spcAft>
              <a:buNone/>
            </a:pPr>
            <a:r>
              <a:rPr lang="en-US" sz="1800">
                <a:solidFill>
                  <a:srgbClr val="FFFFFF"/>
                </a:solidFill>
                <a:latin typeface="Candara"/>
                <a:ea typeface="Candara"/>
                <a:cs typeface="Candara"/>
                <a:sym typeface="Candara"/>
              </a:rPr>
              <a:t>A</a:t>
            </a:r>
            <a:endParaRPr/>
          </a:p>
          <a:p>
            <a:pPr marL="0" marR="0" lvl="0" indent="0" algn="l" rtl="0">
              <a:spcBef>
                <a:spcPts val="0"/>
              </a:spcBef>
              <a:spcAft>
                <a:spcPts val="0"/>
              </a:spcAft>
              <a:buNone/>
            </a:pPr>
            <a:r>
              <a:rPr lang="en-US" sz="1800">
                <a:solidFill>
                  <a:srgbClr val="FFFFFF"/>
                </a:solidFill>
                <a:latin typeface="Candara"/>
                <a:ea typeface="Candara"/>
                <a:cs typeface="Candara"/>
                <a:sym typeface="Candara"/>
              </a:rPr>
              <a:t>I</a:t>
            </a:r>
            <a:endParaRPr/>
          </a:p>
          <a:p>
            <a:pPr marL="0" marR="0" lvl="0" indent="0" algn="l" rtl="0">
              <a:spcBef>
                <a:spcPts val="0"/>
              </a:spcBef>
              <a:spcAft>
                <a:spcPts val="0"/>
              </a:spcAft>
              <a:buNone/>
            </a:pPr>
            <a:r>
              <a:rPr lang="en-US" sz="1800">
                <a:solidFill>
                  <a:srgbClr val="FFFFFF"/>
                </a:solidFill>
                <a:latin typeface="Candara"/>
                <a:ea typeface="Candara"/>
                <a:cs typeface="Candara"/>
                <a:sym typeface="Candara"/>
              </a:rPr>
              <a:t>R</a:t>
            </a:r>
            <a:endParaRPr/>
          </a:p>
          <a:p>
            <a:pPr marL="0" marR="0" lvl="0" indent="0" algn="l" rtl="0">
              <a:spcBef>
                <a:spcPts val="0"/>
              </a:spcBef>
              <a:spcAft>
                <a:spcPts val="0"/>
              </a:spcAft>
              <a:buNone/>
            </a:pPr>
            <a:endParaRPr sz="1800">
              <a:solidFill>
                <a:srgbClr val="FFFFFF"/>
              </a:solidFill>
              <a:latin typeface="Candara"/>
              <a:ea typeface="Candara"/>
              <a:cs typeface="Candara"/>
              <a:sym typeface="Candara"/>
            </a:endParaRPr>
          </a:p>
          <a:p>
            <a:pPr marL="0" marR="0" lvl="0" indent="0" algn="l" rtl="0">
              <a:spcBef>
                <a:spcPts val="0"/>
              </a:spcBef>
              <a:spcAft>
                <a:spcPts val="0"/>
              </a:spcAft>
              <a:buNone/>
            </a:pPr>
            <a:endParaRPr sz="1800">
              <a:solidFill>
                <a:srgbClr val="FFFFFF"/>
              </a:solidFill>
              <a:latin typeface="Candara"/>
              <a:ea typeface="Candara"/>
              <a:cs typeface="Candara"/>
              <a:sym typeface="Candara"/>
            </a:endParaRPr>
          </a:p>
          <a:p>
            <a:pPr marL="0" marR="0" lvl="0" indent="0" algn="l" rtl="0">
              <a:spcBef>
                <a:spcPts val="0"/>
              </a:spcBef>
              <a:spcAft>
                <a:spcPts val="0"/>
              </a:spcAft>
              <a:buNone/>
            </a:pPr>
            <a:r>
              <a:rPr lang="en-US" sz="1800">
                <a:solidFill>
                  <a:srgbClr val="FFFFFF"/>
                </a:solidFill>
                <a:latin typeface="Candara"/>
                <a:ea typeface="Candara"/>
                <a:cs typeface="Candara"/>
                <a:sym typeface="Candara"/>
              </a:rPr>
              <a:t>P</a:t>
            </a:r>
            <a:endParaRPr/>
          </a:p>
          <a:p>
            <a:pPr marL="0" marR="0" lvl="0" indent="0" algn="l" rtl="0">
              <a:spcBef>
                <a:spcPts val="0"/>
              </a:spcBef>
              <a:spcAft>
                <a:spcPts val="0"/>
              </a:spcAft>
              <a:buNone/>
            </a:pPr>
            <a:r>
              <a:rPr lang="en-US" sz="1800">
                <a:solidFill>
                  <a:srgbClr val="FFFFFF"/>
                </a:solidFill>
                <a:latin typeface="Candara"/>
                <a:ea typeface="Candara"/>
                <a:cs typeface="Candara"/>
                <a:sym typeface="Candara"/>
              </a:rPr>
              <a:t>L</a:t>
            </a:r>
            <a:endParaRPr/>
          </a:p>
          <a:p>
            <a:pPr marL="0" marR="0" lvl="0" indent="0" algn="l" rtl="0">
              <a:spcBef>
                <a:spcPts val="0"/>
              </a:spcBef>
              <a:spcAft>
                <a:spcPts val="0"/>
              </a:spcAft>
              <a:buNone/>
            </a:pPr>
            <a:r>
              <a:rPr lang="en-US" sz="1800">
                <a:solidFill>
                  <a:srgbClr val="FFFFFF"/>
                </a:solidFill>
                <a:latin typeface="Candara"/>
                <a:ea typeface="Candara"/>
                <a:cs typeface="Candara"/>
                <a:sym typeface="Candara"/>
              </a:rPr>
              <a:t>O</a:t>
            </a:r>
            <a:endParaRPr/>
          </a:p>
          <a:p>
            <a:pPr marL="0" marR="0" lvl="0" indent="0" algn="l" rtl="0">
              <a:spcBef>
                <a:spcPts val="0"/>
              </a:spcBef>
              <a:spcAft>
                <a:spcPts val="0"/>
              </a:spcAft>
              <a:buNone/>
            </a:pPr>
            <a:r>
              <a:rPr lang="en-US" sz="1800">
                <a:solidFill>
                  <a:srgbClr val="FFFFFF"/>
                </a:solidFill>
                <a:latin typeface="Candara"/>
                <a:ea typeface="Candara"/>
                <a:cs typeface="Candara"/>
                <a:sym typeface="Candara"/>
              </a:rPr>
              <a:t>T</a:t>
            </a:r>
            <a:endParaRPr/>
          </a:p>
          <a:p>
            <a:pPr marL="0" marR="0" lvl="0" indent="0" algn="l" rtl="0">
              <a:spcBef>
                <a:spcPts val="0"/>
              </a:spcBef>
              <a:spcAft>
                <a:spcPts val="0"/>
              </a:spcAft>
              <a:buNone/>
            </a:pPr>
            <a:r>
              <a:rPr lang="en-US" sz="1800">
                <a:solidFill>
                  <a:srgbClr val="FFFFFF"/>
                </a:solidFill>
                <a:latin typeface="Candara"/>
                <a:ea typeface="Candara"/>
                <a:cs typeface="Candara"/>
                <a:sym typeface="Candara"/>
              </a:rPr>
              <a:t>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6"/>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Add a footer</a:t>
            </a:r>
            <a:endParaRPr/>
          </a:p>
        </p:txBody>
      </p:sp>
      <p:sp>
        <p:nvSpPr>
          <p:cNvPr id="336" name="Google Shape;336;p36"/>
          <p:cNvSpPr txBox="1"/>
          <p:nvPr/>
        </p:nvSpPr>
        <p:spPr>
          <a:xfrm>
            <a:off x="449384" y="449384"/>
            <a:ext cx="11351700" cy="5724900"/>
          </a:xfrm>
          <a:prstGeom prst="rect">
            <a:avLst/>
          </a:prstGeom>
          <a:solidFill>
            <a:srgbClr val="D2F3F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ndara"/>
              <a:ea typeface="Candara"/>
              <a:cs typeface="Candara"/>
              <a:sym typeface="Candara"/>
            </a:endParaRPr>
          </a:p>
        </p:txBody>
      </p:sp>
      <p:sp>
        <p:nvSpPr>
          <p:cNvPr id="337" name="Google Shape;337;p36"/>
          <p:cNvSpPr txBox="1"/>
          <p:nvPr/>
        </p:nvSpPr>
        <p:spPr>
          <a:xfrm>
            <a:off x="1458011" y="1330090"/>
            <a:ext cx="9274200" cy="3804000"/>
          </a:xfrm>
          <a:prstGeom prst="rect">
            <a:avLst/>
          </a:prstGeom>
          <a:solidFill>
            <a:srgbClr val="CAEDA7"/>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ndara"/>
                <a:ea typeface="Candara"/>
                <a:cs typeface="Candara"/>
                <a:sym typeface="Candara"/>
              </a:rPr>
              <a:t>WHY  SHOULD  WE  REMOVE  OUTLIERS?</a:t>
            </a:r>
            <a:endParaRPr sz="1800">
              <a:solidFill>
                <a:schemeClr val="dk1"/>
              </a:solidFill>
              <a:latin typeface="Candara"/>
              <a:ea typeface="Candara"/>
              <a:cs typeface="Candara"/>
              <a:sym typeface="Candara"/>
            </a:endParaRPr>
          </a:p>
          <a:p>
            <a:pPr marL="0" marR="0" lvl="0" indent="0" algn="l" rtl="0">
              <a:spcBef>
                <a:spcPts val="0"/>
              </a:spcBef>
              <a:spcAft>
                <a:spcPts val="0"/>
              </a:spcAft>
              <a:buNone/>
            </a:pPr>
            <a:endParaRPr sz="2000">
              <a:solidFill>
                <a:schemeClr val="dk1"/>
              </a:solidFill>
              <a:latin typeface="Candara"/>
              <a:ea typeface="Candara"/>
              <a:cs typeface="Candara"/>
              <a:sym typeface="Candara"/>
            </a:endParaRPr>
          </a:p>
          <a:p>
            <a:pPr marL="0" marR="0" lvl="0" indent="0" algn="l" rtl="0">
              <a:lnSpc>
                <a:spcPct val="90000"/>
              </a:lnSpc>
              <a:spcBef>
                <a:spcPts val="1000"/>
              </a:spcBef>
              <a:spcAft>
                <a:spcPts val="0"/>
              </a:spcAft>
              <a:buNone/>
            </a:pPr>
            <a:r>
              <a:rPr lang="en-US" sz="2800">
                <a:solidFill>
                  <a:srgbClr val="202124"/>
                </a:solidFill>
                <a:latin typeface="Candara"/>
                <a:ea typeface="Candara"/>
                <a:cs typeface="Candara"/>
                <a:sym typeface="Candara"/>
              </a:rPr>
              <a:t>Although outliers are common in datasets,</a:t>
            </a:r>
            <a:endParaRPr/>
          </a:p>
          <a:p>
            <a:pPr marL="0" marR="0" lvl="0" indent="0" algn="l" rtl="0">
              <a:lnSpc>
                <a:spcPct val="90000"/>
              </a:lnSpc>
              <a:spcBef>
                <a:spcPts val="1000"/>
              </a:spcBef>
              <a:spcAft>
                <a:spcPts val="0"/>
              </a:spcAft>
              <a:buNone/>
            </a:pPr>
            <a:r>
              <a:rPr lang="en-US" sz="2800">
                <a:solidFill>
                  <a:srgbClr val="202124"/>
                </a:solidFill>
                <a:latin typeface="Candara"/>
                <a:ea typeface="Candara"/>
                <a:cs typeface="Candara"/>
                <a:sym typeface="Candara"/>
              </a:rPr>
              <a:t> not many know how to deal with the </a:t>
            </a:r>
            <a:endParaRPr/>
          </a:p>
          <a:p>
            <a:pPr marL="0" marR="0" lvl="0" indent="0" algn="l" rtl="0">
              <a:lnSpc>
                <a:spcPct val="90000"/>
              </a:lnSpc>
              <a:spcBef>
                <a:spcPts val="1000"/>
              </a:spcBef>
              <a:spcAft>
                <a:spcPts val="0"/>
              </a:spcAft>
              <a:buNone/>
            </a:pPr>
            <a:r>
              <a:rPr lang="en-US" sz="2800">
                <a:solidFill>
                  <a:srgbClr val="202124"/>
                </a:solidFill>
                <a:latin typeface="Candara"/>
                <a:ea typeface="Candara"/>
                <a:cs typeface="Candara"/>
                <a:sym typeface="Candara"/>
              </a:rPr>
              <a:t>presence of such observations. It is usually</a:t>
            </a:r>
            <a:endParaRPr/>
          </a:p>
          <a:p>
            <a:pPr marL="0" marR="0" lvl="0" indent="0" algn="l" rtl="0">
              <a:lnSpc>
                <a:spcPct val="90000"/>
              </a:lnSpc>
              <a:spcBef>
                <a:spcPts val="1000"/>
              </a:spcBef>
              <a:spcAft>
                <a:spcPts val="0"/>
              </a:spcAft>
              <a:buNone/>
            </a:pPr>
            <a:r>
              <a:rPr lang="en-US" sz="2800">
                <a:solidFill>
                  <a:srgbClr val="202124"/>
                </a:solidFill>
                <a:latin typeface="Candara"/>
                <a:ea typeface="Candara"/>
                <a:cs typeface="Candara"/>
                <a:sym typeface="Candara"/>
              </a:rPr>
              <a:t> practical to remove them since </a:t>
            </a:r>
            <a:r>
              <a:rPr lang="en-US" sz="2800">
                <a:solidFill>
                  <a:srgbClr val="040C28"/>
                </a:solidFill>
                <a:latin typeface="Candara"/>
                <a:ea typeface="Candara"/>
                <a:cs typeface="Candara"/>
                <a:sym typeface="Candara"/>
              </a:rPr>
              <a:t>they can</a:t>
            </a:r>
            <a:endParaRPr sz="1800">
              <a:solidFill>
                <a:srgbClr val="000000"/>
              </a:solidFill>
              <a:latin typeface="Candara"/>
              <a:ea typeface="Candara"/>
              <a:cs typeface="Candara"/>
              <a:sym typeface="Candara"/>
            </a:endParaRPr>
          </a:p>
          <a:p>
            <a:pPr marL="0" marR="0" lvl="0" indent="0" algn="l" rtl="0">
              <a:lnSpc>
                <a:spcPct val="90000"/>
              </a:lnSpc>
              <a:spcBef>
                <a:spcPts val="1000"/>
              </a:spcBef>
              <a:spcAft>
                <a:spcPts val="0"/>
              </a:spcAft>
              <a:buNone/>
            </a:pPr>
            <a:r>
              <a:rPr lang="en-US" sz="2800">
                <a:solidFill>
                  <a:srgbClr val="040C28"/>
                </a:solidFill>
                <a:latin typeface="Candara"/>
                <a:ea typeface="Candara"/>
                <a:cs typeface="Candara"/>
                <a:sym typeface="Candara"/>
              </a:rPr>
              <a:t> skew the results of data analyses and </a:t>
            </a:r>
            <a:endParaRPr sz="1800">
              <a:solidFill>
                <a:srgbClr val="000000"/>
              </a:solidFill>
              <a:latin typeface="Candara"/>
              <a:ea typeface="Candara"/>
              <a:cs typeface="Candara"/>
              <a:sym typeface="Candara"/>
            </a:endParaRPr>
          </a:p>
          <a:p>
            <a:pPr marL="0" marR="0" lvl="0" indent="0" algn="l" rtl="0">
              <a:lnSpc>
                <a:spcPct val="90000"/>
              </a:lnSpc>
              <a:spcBef>
                <a:spcPts val="1000"/>
              </a:spcBef>
              <a:spcAft>
                <a:spcPts val="0"/>
              </a:spcAft>
              <a:buNone/>
            </a:pPr>
            <a:r>
              <a:rPr lang="en-US" sz="2800">
                <a:solidFill>
                  <a:srgbClr val="040C28"/>
                </a:solidFill>
                <a:latin typeface="Candara"/>
                <a:ea typeface="Candara"/>
                <a:cs typeface="Candara"/>
                <a:sym typeface="Candara"/>
              </a:rPr>
              <a:t>hamper model performance</a:t>
            </a:r>
            <a:endParaRPr sz="1800">
              <a:solidFill>
                <a:schemeClr val="dk1"/>
              </a:solidFill>
              <a:latin typeface="Candara"/>
              <a:ea typeface="Candara"/>
              <a:cs typeface="Candara"/>
              <a:sym typeface="Candar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7"/>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Add a footer</a:t>
            </a:r>
            <a:endParaRPr/>
          </a:p>
        </p:txBody>
      </p:sp>
      <p:sp>
        <p:nvSpPr>
          <p:cNvPr id="344" name="Google Shape;344;p37"/>
          <p:cNvSpPr txBox="1">
            <a:spLocks noGrp="1"/>
          </p:cNvSpPr>
          <p:nvPr>
            <p:ph type="title" idx="4294967295"/>
          </p:nvPr>
        </p:nvSpPr>
        <p:spPr>
          <a:xfrm>
            <a:off x="0" y="431800"/>
            <a:ext cx="11328400" cy="4318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a:buNone/>
            </a:pPr>
            <a:r>
              <a:rPr lang="en-US" b="1" dirty="0"/>
              <a:t>VISUALIZING BOX PLOTS OF CCPP :</a:t>
            </a:r>
            <a:endParaRPr b="1" dirty="0"/>
          </a:p>
        </p:txBody>
      </p:sp>
      <p:pic>
        <p:nvPicPr>
          <p:cNvPr id="345" name="Google Shape;345;p37" descr="A screenshot of a computer code&#10;&#10;Description automatically generated"/>
          <p:cNvPicPr preferRelativeResize="0"/>
          <p:nvPr/>
        </p:nvPicPr>
        <p:blipFill rotWithShape="1">
          <a:blip r:embed="rId3">
            <a:alphaModFix/>
          </a:blip>
          <a:srcRect/>
          <a:stretch/>
        </p:blipFill>
        <p:spPr>
          <a:xfrm>
            <a:off x="301926" y="1022140"/>
            <a:ext cx="11516262" cy="49574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8"/>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Add a footer</a:t>
            </a:r>
            <a:endParaRPr/>
          </a:p>
        </p:txBody>
      </p:sp>
      <p:sp>
        <p:nvSpPr>
          <p:cNvPr id="352" name="Google Shape;352;p38"/>
          <p:cNvSpPr txBox="1">
            <a:spLocks noGrp="1"/>
          </p:cNvSpPr>
          <p:nvPr>
            <p:ph type="title" idx="4294967295"/>
          </p:nvPr>
        </p:nvSpPr>
        <p:spPr>
          <a:xfrm>
            <a:off x="0" y="431800"/>
            <a:ext cx="11328400" cy="4318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a:buNone/>
            </a:pPr>
            <a:r>
              <a:rPr lang="en-US" b="1" dirty="0"/>
              <a:t>BOXPLOTS :</a:t>
            </a:r>
            <a:endParaRPr b="1" dirty="0"/>
          </a:p>
        </p:txBody>
      </p:sp>
      <p:pic>
        <p:nvPicPr>
          <p:cNvPr id="353" name="Google Shape;353;p38" descr="A graph of different colored squares&#10;&#10;Description automatically generated"/>
          <p:cNvPicPr preferRelativeResize="0"/>
          <p:nvPr/>
        </p:nvPicPr>
        <p:blipFill rotWithShape="1">
          <a:blip r:embed="rId3">
            <a:alphaModFix/>
          </a:blip>
          <a:srcRect/>
          <a:stretch/>
        </p:blipFill>
        <p:spPr>
          <a:xfrm>
            <a:off x="147997" y="954118"/>
            <a:ext cx="7956609" cy="5553614"/>
          </a:xfrm>
          <a:prstGeom prst="rect">
            <a:avLst/>
          </a:prstGeom>
          <a:noFill/>
          <a:ln>
            <a:noFill/>
          </a:ln>
        </p:spPr>
      </p:pic>
      <p:pic>
        <p:nvPicPr>
          <p:cNvPr id="354" name="Google Shape;354;p38"/>
          <p:cNvPicPr preferRelativeResize="0"/>
          <p:nvPr/>
        </p:nvPicPr>
        <p:blipFill rotWithShape="1">
          <a:blip r:embed="rId4">
            <a:alphaModFix/>
          </a:blip>
          <a:srcRect/>
          <a:stretch/>
        </p:blipFill>
        <p:spPr>
          <a:xfrm>
            <a:off x="6386063" y="2601583"/>
            <a:ext cx="5803420" cy="3480759"/>
          </a:xfrm>
          <a:prstGeom prst="rect">
            <a:avLst/>
          </a:prstGeom>
          <a:noFill/>
          <a:ln>
            <a:noFill/>
          </a:ln>
        </p:spPr>
      </p:pic>
      <p:sp>
        <p:nvSpPr>
          <p:cNvPr id="355" name="Google Shape;355;p38"/>
          <p:cNvSpPr txBox="1"/>
          <p:nvPr/>
        </p:nvSpPr>
        <p:spPr>
          <a:xfrm>
            <a:off x="9625641" y="132209"/>
            <a:ext cx="1913100" cy="2031300"/>
          </a:xfrm>
          <a:prstGeom prst="rect">
            <a:avLst/>
          </a:prstGeom>
          <a:solidFill>
            <a:srgbClr val="0F657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ndara"/>
                <a:ea typeface="Candara"/>
                <a:cs typeface="Candara"/>
                <a:sym typeface="Candara"/>
              </a:rPr>
              <a:t>We  can see that  </a:t>
            </a:r>
            <a:endParaRPr sz="1800">
              <a:solidFill>
                <a:schemeClr val="dk1"/>
              </a:solidFill>
              <a:latin typeface="Candara"/>
              <a:ea typeface="Candara"/>
              <a:cs typeface="Candara"/>
              <a:sym typeface="Candara"/>
            </a:endParaRPr>
          </a:p>
          <a:p>
            <a:pPr marL="0" marR="0" lvl="0" indent="0" algn="l" rtl="0">
              <a:spcBef>
                <a:spcPts val="0"/>
              </a:spcBef>
              <a:spcAft>
                <a:spcPts val="0"/>
              </a:spcAft>
              <a:buNone/>
            </a:pPr>
            <a:r>
              <a:rPr lang="en-US" sz="1800">
                <a:solidFill>
                  <a:schemeClr val="dk1"/>
                </a:solidFill>
                <a:latin typeface="Candara"/>
                <a:ea typeface="Candara"/>
                <a:cs typeface="Candara"/>
                <a:sym typeface="Candara"/>
              </a:rPr>
              <a:t>r_humidity and</a:t>
            </a:r>
            <a:endParaRPr sz="1800">
              <a:solidFill>
                <a:schemeClr val="dk1"/>
              </a:solidFill>
              <a:latin typeface="Candara"/>
              <a:ea typeface="Candara"/>
              <a:cs typeface="Candara"/>
              <a:sym typeface="Candara"/>
            </a:endParaRPr>
          </a:p>
          <a:p>
            <a:pPr marL="0" marR="0" lvl="0" indent="0" algn="l" rtl="0">
              <a:spcBef>
                <a:spcPts val="0"/>
              </a:spcBef>
              <a:spcAft>
                <a:spcPts val="0"/>
              </a:spcAft>
              <a:buNone/>
            </a:pPr>
            <a:r>
              <a:rPr lang="en-US" sz="1800">
                <a:solidFill>
                  <a:schemeClr val="dk1"/>
                </a:solidFill>
                <a:latin typeface="Candara"/>
                <a:ea typeface="Candara"/>
                <a:cs typeface="Candara"/>
                <a:sym typeface="Candara"/>
              </a:rPr>
              <a:t>Exhaust_vacuum  </a:t>
            </a:r>
            <a:endParaRPr/>
          </a:p>
          <a:p>
            <a:pPr marL="0" marR="0" lvl="0" indent="0" algn="l" rtl="0">
              <a:spcBef>
                <a:spcPts val="0"/>
              </a:spcBef>
              <a:spcAft>
                <a:spcPts val="0"/>
              </a:spcAft>
              <a:buNone/>
            </a:pPr>
            <a:r>
              <a:rPr lang="en-US" sz="1800">
                <a:solidFill>
                  <a:schemeClr val="dk1"/>
                </a:solidFill>
                <a:latin typeface="Candara"/>
                <a:ea typeface="Candara"/>
                <a:cs typeface="Candara"/>
                <a:sym typeface="Candara"/>
              </a:rPr>
              <a:t>have the  outliers </a:t>
            </a:r>
            <a:endParaRPr sz="1800">
              <a:solidFill>
                <a:schemeClr val="dk1"/>
              </a:solidFill>
              <a:latin typeface="Candara"/>
              <a:ea typeface="Candara"/>
              <a:cs typeface="Candara"/>
              <a:sym typeface="Candara"/>
            </a:endParaRPr>
          </a:p>
          <a:p>
            <a:pPr marL="0" marR="0" lvl="0" indent="0" algn="l" rtl="0">
              <a:spcBef>
                <a:spcPts val="0"/>
              </a:spcBef>
              <a:spcAft>
                <a:spcPts val="0"/>
              </a:spcAft>
              <a:buNone/>
            </a:pPr>
            <a:r>
              <a:rPr lang="en-US" sz="1800">
                <a:solidFill>
                  <a:schemeClr val="dk1"/>
                </a:solidFill>
                <a:latin typeface="Candara"/>
                <a:ea typeface="Candara"/>
                <a:cs typeface="Candara"/>
                <a:sym typeface="Candara"/>
              </a:rPr>
              <a:t>and we need to</a:t>
            </a:r>
            <a:endParaRPr sz="1800">
              <a:solidFill>
                <a:schemeClr val="dk1"/>
              </a:solidFill>
              <a:latin typeface="Candara"/>
              <a:ea typeface="Candara"/>
              <a:cs typeface="Candara"/>
              <a:sym typeface="Candara"/>
            </a:endParaRPr>
          </a:p>
          <a:p>
            <a:pPr marL="0" marR="0" lvl="0" indent="0" algn="l" rtl="0">
              <a:spcBef>
                <a:spcPts val="0"/>
              </a:spcBef>
              <a:spcAft>
                <a:spcPts val="0"/>
              </a:spcAft>
              <a:buNone/>
            </a:pPr>
            <a:r>
              <a:rPr lang="en-US" sz="1800">
                <a:solidFill>
                  <a:schemeClr val="dk1"/>
                </a:solidFill>
                <a:latin typeface="Candara"/>
                <a:ea typeface="Candara"/>
                <a:cs typeface="Candara"/>
                <a:sym typeface="Candara"/>
              </a:rPr>
              <a:t> remove them</a:t>
            </a:r>
            <a:endParaRPr sz="1800">
              <a:solidFill>
                <a:schemeClr val="dk1"/>
              </a:solidFill>
              <a:latin typeface="Candara"/>
              <a:ea typeface="Candara"/>
              <a:cs typeface="Candara"/>
              <a:sym typeface="Candar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9"/>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Add a footer</a:t>
            </a:r>
            <a:endParaRPr/>
          </a:p>
        </p:txBody>
      </p:sp>
      <p:sp>
        <p:nvSpPr>
          <p:cNvPr id="362" name="Google Shape;362;p39"/>
          <p:cNvSpPr txBox="1"/>
          <p:nvPr/>
        </p:nvSpPr>
        <p:spPr>
          <a:xfrm>
            <a:off x="410307" y="507999"/>
            <a:ext cx="11488500" cy="5568600"/>
          </a:xfrm>
          <a:prstGeom prst="rect">
            <a:avLst/>
          </a:prstGeom>
          <a:solidFill>
            <a:srgbClr val="CAEDA7"/>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ndara"/>
              <a:ea typeface="Candara"/>
              <a:cs typeface="Candara"/>
              <a:sym typeface="Candara"/>
            </a:endParaRPr>
          </a:p>
        </p:txBody>
      </p:sp>
      <p:pic>
        <p:nvPicPr>
          <p:cNvPr id="363" name="Google Shape;363;p39" descr="A screenshot of a computer code&#10;&#10;Description automatically generated"/>
          <p:cNvPicPr preferRelativeResize="0"/>
          <p:nvPr/>
        </p:nvPicPr>
        <p:blipFill rotWithShape="1">
          <a:blip r:embed="rId3">
            <a:alphaModFix/>
          </a:blip>
          <a:srcRect/>
          <a:stretch/>
        </p:blipFill>
        <p:spPr>
          <a:xfrm>
            <a:off x="715006" y="738996"/>
            <a:ext cx="10992025" cy="50924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0"/>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Add a footer</a:t>
            </a:r>
            <a:endParaRPr/>
          </a:p>
        </p:txBody>
      </p:sp>
      <p:sp>
        <p:nvSpPr>
          <p:cNvPr id="370" name="Google Shape;370;p40"/>
          <p:cNvSpPr txBox="1"/>
          <p:nvPr/>
        </p:nvSpPr>
        <p:spPr>
          <a:xfrm>
            <a:off x="314864" y="644681"/>
            <a:ext cx="11751600" cy="923400"/>
          </a:xfrm>
          <a:prstGeom prst="rect">
            <a:avLst/>
          </a:prstGeom>
          <a:solidFill>
            <a:srgbClr val="D9D9D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ndara"/>
                <a:ea typeface="Candara"/>
                <a:cs typeface="Candara"/>
                <a:sym typeface="Candara"/>
              </a:rPr>
              <a:t>Residual Plot: A residual plot is a scatterplot that displays the residuals on the vertical axis and the independent variable on the horizontal axis. Residual plots help us to determine whether a linear model is appropriate in modeling the given data.</a:t>
            </a:r>
            <a:endParaRPr sz="1800">
              <a:solidFill>
                <a:schemeClr val="dk1"/>
              </a:solidFill>
              <a:latin typeface="Candara"/>
              <a:ea typeface="Candara"/>
              <a:cs typeface="Candara"/>
              <a:sym typeface="Candara"/>
            </a:endParaRPr>
          </a:p>
        </p:txBody>
      </p:sp>
      <p:pic>
        <p:nvPicPr>
          <p:cNvPr id="371" name="Google Shape;371;p40" descr="A diagram of a temperature&#10;&#10;Description automatically generated"/>
          <p:cNvPicPr preferRelativeResize="0"/>
          <p:nvPr/>
        </p:nvPicPr>
        <p:blipFill rotWithShape="1">
          <a:blip r:embed="rId3">
            <a:alphaModFix/>
          </a:blip>
          <a:srcRect/>
          <a:stretch/>
        </p:blipFill>
        <p:spPr>
          <a:xfrm>
            <a:off x="232913" y="1653935"/>
            <a:ext cx="5486400" cy="3981450"/>
          </a:xfrm>
          <a:prstGeom prst="rect">
            <a:avLst/>
          </a:prstGeom>
          <a:noFill/>
          <a:ln>
            <a:noFill/>
          </a:ln>
        </p:spPr>
      </p:pic>
      <p:pic>
        <p:nvPicPr>
          <p:cNvPr id="372" name="Google Shape;372;p40"/>
          <p:cNvPicPr preferRelativeResize="0"/>
          <p:nvPr/>
        </p:nvPicPr>
        <p:blipFill rotWithShape="1">
          <a:blip r:embed="rId4">
            <a:alphaModFix/>
          </a:blip>
          <a:srcRect/>
          <a:stretch/>
        </p:blipFill>
        <p:spPr>
          <a:xfrm>
            <a:off x="6088902" y="1720970"/>
            <a:ext cx="5362575" cy="3962400"/>
          </a:xfrm>
          <a:prstGeom prst="rect">
            <a:avLst/>
          </a:prstGeom>
          <a:noFill/>
          <a:ln>
            <a:noFill/>
          </a:ln>
        </p:spPr>
      </p:pic>
      <p:sp>
        <p:nvSpPr>
          <p:cNvPr id="373" name="Google Shape;373;p40"/>
          <p:cNvSpPr txBox="1"/>
          <p:nvPr/>
        </p:nvSpPr>
        <p:spPr>
          <a:xfrm>
            <a:off x="4406828" y="94289"/>
            <a:ext cx="2761800" cy="461700"/>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ndara"/>
                <a:ea typeface="Candara"/>
                <a:cs typeface="Candara"/>
                <a:sym typeface="Candara"/>
              </a:rPr>
              <a:t>RESIDUAL   PLOTS</a:t>
            </a:r>
            <a:endParaRPr sz="2400">
              <a:solidFill>
                <a:schemeClr val="dk1"/>
              </a:solidFill>
              <a:latin typeface="Candara"/>
              <a:ea typeface="Candara"/>
              <a:cs typeface="Candara"/>
              <a:sym typeface="Candar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1"/>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Add a footer</a:t>
            </a:r>
            <a:endParaRPr/>
          </a:p>
        </p:txBody>
      </p:sp>
      <p:pic>
        <p:nvPicPr>
          <p:cNvPr id="380" name="Google Shape;380;p41" descr="A blue and red dotted diagram&#10;&#10;Description automatically generated"/>
          <p:cNvPicPr preferRelativeResize="0"/>
          <p:nvPr/>
        </p:nvPicPr>
        <p:blipFill rotWithShape="1">
          <a:blip r:embed="rId3">
            <a:alphaModFix/>
          </a:blip>
          <a:srcRect/>
          <a:stretch/>
        </p:blipFill>
        <p:spPr>
          <a:xfrm>
            <a:off x="347663" y="1007134"/>
            <a:ext cx="5400675" cy="4038600"/>
          </a:xfrm>
          <a:prstGeom prst="rect">
            <a:avLst/>
          </a:prstGeom>
          <a:noFill/>
          <a:ln>
            <a:noFill/>
          </a:ln>
        </p:spPr>
      </p:pic>
      <p:pic>
        <p:nvPicPr>
          <p:cNvPr id="381" name="Google Shape;381;p41"/>
          <p:cNvPicPr preferRelativeResize="0"/>
          <p:nvPr/>
        </p:nvPicPr>
        <p:blipFill rotWithShape="1">
          <a:blip r:embed="rId4">
            <a:alphaModFix/>
          </a:blip>
          <a:srcRect/>
          <a:stretch/>
        </p:blipFill>
        <p:spPr>
          <a:xfrm>
            <a:off x="6089081" y="1021422"/>
            <a:ext cx="5419725" cy="4010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2"/>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Add a footer</a:t>
            </a:r>
            <a:endParaRPr/>
          </a:p>
        </p:txBody>
      </p:sp>
      <p:sp>
        <p:nvSpPr>
          <p:cNvPr id="388" name="Google Shape;388;p42"/>
          <p:cNvSpPr txBox="1"/>
          <p:nvPr/>
        </p:nvSpPr>
        <p:spPr>
          <a:xfrm>
            <a:off x="110770" y="136258"/>
            <a:ext cx="4517400" cy="3785700"/>
          </a:xfrm>
          <a:prstGeom prst="rect">
            <a:avLst/>
          </a:prstGeom>
          <a:solidFill>
            <a:srgbClr val="FFF8C7"/>
          </a:solidFill>
          <a:ln w="9525" cap="flat" cmpd="sng">
            <a:solidFill>
              <a:srgbClr val="D8D8D8"/>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rgbClr val="273239"/>
                </a:solidFill>
                <a:latin typeface="Candara"/>
                <a:ea typeface="Candara"/>
                <a:cs typeface="Candara"/>
                <a:sym typeface="Candara"/>
              </a:rPr>
              <a:t>A </a:t>
            </a:r>
            <a:r>
              <a:rPr lang="en-US" sz="2400" i="1" u="sng">
                <a:solidFill>
                  <a:schemeClr val="hlink"/>
                </a:solidFill>
                <a:latin typeface="Candara"/>
                <a:ea typeface="Candara"/>
                <a:cs typeface="Candara"/>
                <a:sym typeface="Candara"/>
                <a:hlinkClick r:id="rId3"/>
              </a:rPr>
              <a:t>Histogram</a:t>
            </a:r>
            <a:r>
              <a:rPr lang="en-US" sz="2400" i="1">
                <a:solidFill>
                  <a:srgbClr val="273239"/>
                </a:solidFill>
                <a:latin typeface="Candara"/>
                <a:ea typeface="Candara"/>
                <a:cs typeface="Candara"/>
                <a:sym typeface="Candara"/>
              </a:rPr>
              <a:t> represents data provided </a:t>
            </a:r>
            <a:endParaRPr sz="2400" i="1">
              <a:solidFill>
                <a:srgbClr val="000000"/>
              </a:solidFill>
              <a:latin typeface="Candara"/>
              <a:ea typeface="Candara"/>
              <a:cs typeface="Candara"/>
              <a:sym typeface="Candara"/>
            </a:endParaRPr>
          </a:p>
          <a:p>
            <a:pPr marL="0" marR="0" lvl="0" indent="0" algn="l" rtl="0">
              <a:spcBef>
                <a:spcPts val="0"/>
              </a:spcBef>
              <a:spcAft>
                <a:spcPts val="0"/>
              </a:spcAft>
              <a:buNone/>
            </a:pPr>
            <a:r>
              <a:rPr lang="en-US" sz="2400" i="1">
                <a:solidFill>
                  <a:srgbClr val="273239"/>
                </a:solidFill>
                <a:latin typeface="Candara"/>
                <a:ea typeface="Candara"/>
                <a:cs typeface="Candara"/>
                <a:sym typeface="Candara"/>
              </a:rPr>
              <a:t>in the form of some groups. </a:t>
            </a:r>
            <a:endParaRPr sz="2400" i="1">
              <a:solidFill>
                <a:srgbClr val="000000"/>
              </a:solidFill>
              <a:latin typeface="Candara"/>
              <a:ea typeface="Candara"/>
              <a:cs typeface="Candara"/>
              <a:sym typeface="Candara"/>
            </a:endParaRPr>
          </a:p>
          <a:p>
            <a:pPr marL="0" marR="0" lvl="0" indent="0" algn="l" rtl="0">
              <a:spcBef>
                <a:spcPts val="0"/>
              </a:spcBef>
              <a:spcAft>
                <a:spcPts val="0"/>
              </a:spcAft>
              <a:buNone/>
            </a:pPr>
            <a:r>
              <a:rPr lang="en-US" sz="2400" i="1">
                <a:solidFill>
                  <a:srgbClr val="273239"/>
                </a:solidFill>
                <a:latin typeface="Candara"/>
                <a:ea typeface="Candara"/>
                <a:cs typeface="Candara"/>
                <a:sym typeface="Candara"/>
              </a:rPr>
              <a:t>It is an accurate method for the </a:t>
            </a:r>
            <a:endParaRPr sz="2400" i="1">
              <a:solidFill>
                <a:srgbClr val="000000"/>
              </a:solidFill>
              <a:latin typeface="Candara"/>
              <a:ea typeface="Candara"/>
              <a:cs typeface="Candara"/>
              <a:sym typeface="Candara"/>
            </a:endParaRPr>
          </a:p>
          <a:p>
            <a:pPr marL="0" marR="0" lvl="0" indent="0" algn="l" rtl="0">
              <a:spcBef>
                <a:spcPts val="0"/>
              </a:spcBef>
              <a:spcAft>
                <a:spcPts val="0"/>
              </a:spcAft>
              <a:buNone/>
            </a:pPr>
            <a:r>
              <a:rPr lang="en-US" sz="2400" i="1">
                <a:solidFill>
                  <a:srgbClr val="273239"/>
                </a:solidFill>
                <a:latin typeface="Candara"/>
                <a:ea typeface="Candara"/>
                <a:cs typeface="Candara"/>
                <a:sym typeface="Candara"/>
              </a:rPr>
              <a:t>graphical representation of </a:t>
            </a:r>
            <a:endParaRPr sz="2400" i="1">
              <a:solidFill>
                <a:srgbClr val="000000"/>
              </a:solidFill>
              <a:latin typeface="Candara"/>
              <a:ea typeface="Candara"/>
              <a:cs typeface="Candara"/>
              <a:sym typeface="Candara"/>
            </a:endParaRPr>
          </a:p>
          <a:p>
            <a:pPr marL="0" marR="0" lvl="0" indent="0" algn="l" rtl="0">
              <a:spcBef>
                <a:spcPts val="0"/>
              </a:spcBef>
              <a:spcAft>
                <a:spcPts val="0"/>
              </a:spcAft>
              <a:buNone/>
            </a:pPr>
            <a:r>
              <a:rPr lang="en-US" sz="2400" i="1">
                <a:solidFill>
                  <a:srgbClr val="273239"/>
                </a:solidFill>
                <a:latin typeface="Candara"/>
                <a:ea typeface="Candara"/>
                <a:cs typeface="Candara"/>
                <a:sym typeface="Candara"/>
              </a:rPr>
              <a:t>numerical data distribution.</a:t>
            </a:r>
            <a:endParaRPr sz="2400" i="1">
              <a:solidFill>
                <a:srgbClr val="000000"/>
              </a:solidFill>
              <a:latin typeface="Candara"/>
              <a:ea typeface="Candara"/>
              <a:cs typeface="Candara"/>
              <a:sym typeface="Candara"/>
            </a:endParaRPr>
          </a:p>
          <a:p>
            <a:pPr marL="0" marR="0" lvl="0" indent="0" algn="l" rtl="0">
              <a:spcBef>
                <a:spcPts val="0"/>
              </a:spcBef>
              <a:spcAft>
                <a:spcPts val="0"/>
              </a:spcAft>
              <a:buNone/>
            </a:pPr>
            <a:r>
              <a:rPr lang="en-US" sz="2400" i="1">
                <a:solidFill>
                  <a:srgbClr val="273239"/>
                </a:solidFill>
                <a:latin typeface="Candara"/>
                <a:ea typeface="Candara"/>
                <a:cs typeface="Candara"/>
                <a:sym typeface="Candara"/>
              </a:rPr>
              <a:t> It is a type of bar plot where the</a:t>
            </a:r>
            <a:endParaRPr sz="2400" i="1">
              <a:solidFill>
                <a:srgbClr val="000000"/>
              </a:solidFill>
              <a:latin typeface="Candara"/>
              <a:ea typeface="Candara"/>
              <a:cs typeface="Candara"/>
              <a:sym typeface="Candara"/>
            </a:endParaRPr>
          </a:p>
          <a:p>
            <a:pPr marL="0" marR="0" lvl="0" indent="0" algn="l" rtl="0">
              <a:spcBef>
                <a:spcPts val="0"/>
              </a:spcBef>
              <a:spcAft>
                <a:spcPts val="0"/>
              </a:spcAft>
              <a:buNone/>
            </a:pPr>
            <a:r>
              <a:rPr lang="en-US" sz="2400" i="1">
                <a:solidFill>
                  <a:srgbClr val="273239"/>
                </a:solidFill>
                <a:latin typeface="Candara"/>
                <a:ea typeface="Candara"/>
                <a:cs typeface="Candara"/>
                <a:sym typeface="Candara"/>
              </a:rPr>
              <a:t> X-axis represents the bin ranges </a:t>
            </a:r>
            <a:endParaRPr sz="2400" i="1">
              <a:solidFill>
                <a:srgbClr val="000000"/>
              </a:solidFill>
              <a:latin typeface="Candara"/>
              <a:ea typeface="Candara"/>
              <a:cs typeface="Candara"/>
              <a:sym typeface="Candara"/>
            </a:endParaRPr>
          </a:p>
          <a:p>
            <a:pPr marL="0" marR="0" lvl="0" indent="0" algn="l" rtl="0">
              <a:spcBef>
                <a:spcPts val="0"/>
              </a:spcBef>
              <a:spcAft>
                <a:spcPts val="0"/>
              </a:spcAft>
              <a:buNone/>
            </a:pPr>
            <a:r>
              <a:rPr lang="en-US" sz="2400" i="1">
                <a:solidFill>
                  <a:srgbClr val="273239"/>
                </a:solidFill>
                <a:latin typeface="Candara"/>
                <a:ea typeface="Candara"/>
                <a:cs typeface="Candara"/>
                <a:sym typeface="Candara"/>
              </a:rPr>
              <a:t>while the Y-axis gives </a:t>
            </a:r>
            <a:endParaRPr sz="2400" i="1">
              <a:solidFill>
                <a:srgbClr val="000000"/>
              </a:solidFill>
              <a:latin typeface="Candara"/>
              <a:ea typeface="Candara"/>
              <a:cs typeface="Candara"/>
              <a:sym typeface="Candara"/>
            </a:endParaRPr>
          </a:p>
          <a:p>
            <a:pPr marL="0" marR="0" lvl="0" indent="0" algn="l" rtl="0">
              <a:spcBef>
                <a:spcPts val="0"/>
              </a:spcBef>
              <a:spcAft>
                <a:spcPts val="0"/>
              </a:spcAft>
              <a:buNone/>
            </a:pPr>
            <a:r>
              <a:rPr lang="en-US" sz="2400" i="1">
                <a:solidFill>
                  <a:srgbClr val="273239"/>
                </a:solidFill>
                <a:latin typeface="Candara"/>
                <a:ea typeface="Candara"/>
                <a:cs typeface="Candara"/>
                <a:sym typeface="Candara"/>
              </a:rPr>
              <a:t>information about frequency.</a:t>
            </a:r>
            <a:endParaRPr sz="2400" i="1">
              <a:solidFill>
                <a:schemeClr val="dk1"/>
              </a:solidFill>
              <a:latin typeface="Candara"/>
              <a:ea typeface="Candara"/>
              <a:cs typeface="Candara"/>
              <a:sym typeface="Candara"/>
            </a:endParaRPr>
          </a:p>
        </p:txBody>
      </p:sp>
      <p:sp>
        <p:nvSpPr>
          <p:cNvPr id="389" name="Google Shape;389;p42"/>
          <p:cNvSpPr/>
          <p:nvPr/>
        </p:nvSpPr>
        <p:spPr>
          <a:xfrm>
            <a:off x="6271404" y="132185"/>
            <a:ext cx="3876000" cy="914700"/>
          </a:xfrm>
          <a:prstGeom prst="wedgeRoundRectCallout">
            <a:avLst>
              <a:gd name="adj1" fmla="val -20833"/>
              <a:gd name="adj2" fmla="val 62500"/>
              <a:gd name="adj3" fmla="val 0"/>
            </a:avLst>
          </a:prstGeom>
          <a:solidFill>
            <a:schemeClr val="accen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rgbClr val="181818"/>
                </a:solidFill>
                <a:latin typeface="Candara"/>
                <a:ea typeface="Candara"/>
                <a:cs typeface="Candara"/>
                <a:sym typeface="Candara"/>
              </a:rPr>
              <a:t>HISTOGRAMS</a:t>
            </a:r>
            <a:endParaRPr sz="1800" b="1">
              <a:solidFill>
                <a:srgbClr val="181818"/>
              </a:solidFill>
              <a:latin typeface="Candara"/>
              <a:ea typeface="Candara"/>
              <a:cs typeface="Candara"/>
              <a:sym typeface="Candara"/>
            </a:endParaRPr>
          </a:p>
        </p:txBody>
      </p:sp>
      <p:pic>
        <p:nvPicPr>
          <p:cNvPr id="390" name="Google Shape;390;p42" descr="A green and white graph&#10;&#10;Description automatically generated"/>
          <p:cNvPicPr preferRelativeResize="0"/>
          <p:nvPr/>
        </p:nvPicPr>
        <p:blipFill rotWithShape="1">
          <a:blip r:embed="rId4">
            <a:alphaModFix/>
          </a:blip>
          <a:srcRect/>
          <a:stretch/>
        </p:blipFill>
        <p:spPr>
          <a:xfrm>
            <a:off x="5347875" y="1256582"/>
            <a:ext cx="5464403" cy="5264989"/>
          </a:xfrm>
          <a:prstGeom prst="rect">
            <a:avLst/>
          </a:prstGeom>
          <a:noFill/>
          <a:ln>
            <a:noFill/>
          </a:ln>
        </p:spPr>
      </p:pic>
      <p:cxnSp>
        <p:nvCxnSpPr>
          <p:cNvPr id="391" name="Google Shape;391;p42"/>
          <p:cNvCxnSpPr/>
          <p:nvPr/>
        </p:nvCxnSpPr>
        <p:spPr>
          <a:xfrm rot="5400000">
            <a:off x="4027617" y="3511363"/>
            <a:ext cx="2179500" cy="1846200"/>
          </a:xfrm>
          <a:prstGeom prst="bentConnector3">
            <a:avLst>
              <a:gd name="adj1" fmla="val 50000"/>
            </a:avLst>
          </a:prstGeom>
          <a:noFill/>
          <a:ln w="9525" cap="flat" cmpd="sng">
            <a:solidFill>
              <a:srgbClr val="1F1F1F"/>
            </a:solidFill>
            <a:prstDash val="solid"/>
            <a:miter lim="800000"/>
            <a:headEnd type="none" w="sm" len="sm"/>
            <a:tailEnd type="triangle" w="med" len="med"/>
          </a:ln>
        </p:spPr>
      </p:cxnSp>
      <p:sp>
        <p:nvSpPr>
          <p:cNvPr id="392" name="Google Shape;392;p42"/>
          <p:cNvSpPr txBox="1"/>
          <p:nvPr/>
        </p:nvSpPr>
        <p:spPr>
          <a:xfrm>
            <a:off x="1310640" y="5242560"/>
            <a:ext cx="2834700" cy="369300"/>
          </a:xfrm>
          <a:prstGeom prst="rect">
            <a:avLst/>
          </a:prstGeom>
          <a:solidFill>
            <a:srgbClr val="CAEDA7"/>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ndara"/>
                <a:ea typeface="Candara"/>
                <a:cs typeface="Candara"/>
                <a:sym typeface="Candara"/>
              </a:rPr>
              <a:t>BI MODAL DISTRIBUTION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3"/>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Add a footer</a:t>
            </a:r>
            <a:endParaRPr/>
          </a:p>
        </p:txBody>
      </p:sp>
      <p:pic>
        <p:nvPicPr>
          <p:cNvPr id="399" name="Google Shape;399;p43" descr="A green and green graph&#10;&#10;Description automatically generated"/>
          <p:cNvPicPr preferRelativeResize="0"/>
          <p:nvPr/>
        </p:nvPicPr>
        <p:blipFill rotWithShape="1">
          <a:blip r:embed="rId3">
            <a:alphaModFix/>
          </a:blip>
          <a:srcRect/>
          <a:stretch/>
        </p:blipFill>
        <p:spPr>
          <a:xfrm>
            <a:off x="187947" y="293299"/>
            <a:ext cx="4627428" cy="4747403"/>
          </a:xfrm>
          <a:prstGeom prst="rect">
            <a:avLst/>
          </a:prstGeom>
          <a:noFill/>
          <a:ln>
            <a:noFill/>
          </a:ln>
        </p:spPr>
      </p:pic>
      <p:cxnSp>
        <p:nvCxnSpPr>
          <p:cNvPr id="400" name="Google Shape;400;p43"/>
          <p:cNvCxnSpPr/>
          <p:nvPr/>
        </p:nvCxnSpPr>
        <p:spPr>
          <a:xfrm rot="-5400000" flipH="1">
            <a:off x="1383102" y="4510177"/>
            <a:ext cx="914400" cy="914400"/>
          </a:xfrm>
          <a:prstGeom prst="bentConnector3">
            <a:avLst>
              <a:gd name="adj1" fmla="val 50000"/>
            </a:avLst>
          </a:prstGeom>
          <a:noFill/>
          <a:ln w="9525" cap="flat" cmpd="sng">
            <a:solidFill>
              <a:schemeClr val="dk1"/>
            </a:solidFill>
            <a:prstDash val="solid"/>
            <a:miter lim="800000"/>
            <a:headEnd type="none" w="sm" len="sm"/>
            <a:tailEnd type="triangle" w="med" len="med"/>
          </a:ln>
        </p:spPr>
      </p:cxnSp>
      <p:sp>
        <p:nvSpPr>
          <p:cNvPr id="401" name="Google Shape;401;p43"/>
          <p:cNvSpPr txBox="1"/>
          <p:nvPr/>
        </p:nvSpPr>
        <p:spPr>
          <a:xfrm>
            <a:off x="2501348" y="5300869"/>
            <a:ext cx="2269500" cy="369300"/>
          </a:xfrm>
          <a:prstGeom prst="rect">
            <a:avLst/>
          </a:prstGeom>
          <a:solidFill>
            <a:srgbClr val="CAEDA7"/>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ndara"/>
                <a:ea typeface="Candara"/>
                <a:cs typeface="Candara"/>
                <a:sym typeface="Candara"/>
              </a:rPr>
              <a:t>Uneven distribution</a:t>
            </a:r>
            <a:endParaRPr/>
          </a:p>
        </p:txBody>
      </p:sp>
      <p:pic>
        <p:nvPicPr>
          <p:cNvPr id="402" name="Google Shape;402;p43" descr="A green and black graph&#10;&#10;Description automatically generated"/>
          <p:cNvPicPr preferRelativeResize="0"/>
          <p:nvPr/>
        </p:nvPicPr>
        <p:blipFill rotWithShape="1">
          <a:blip r:embed="rId4">
            <a:alphaModFix/>
          </a:blip>
          <a:srcRect/>
          <a:stretch/>
        </p:blipFill>
        <p:spPr>
          <a:xfrm>
            <a:off x="5783831" y="2334883"/>
            <a:ext cx="5972715" cy="4100423"/>
          </a:xfrm>
          <a:prstGeom prst="rect">
            <a:avLst/>
          </a:prstGeom>
          <a:noFill/>
          <a:ln>
            <a:noFill/>
          </a:ln>
        </p:spPr>
      </p:pic>
      <p:cxnSp>
        <p:nvCxnSpPr>
          <p:cNvPr id="403" name="Google Shape;403;p43"/>
          <p:cNvCxnSpPr/>
          <p:nvPr/>
        </p:nvCxnSpPr>
        <p:spPr>
          <a:xfrm rot="10800000" flipH="1">
            <a:off x="7433273" y="706188"/>
            <a:ext cx="2079000" cy="1702200"/>
          </a:xfrm>
          <a:prstGeom prst="bentConnector3">
            <a:avLst>
              <a:gd name="adj1" fmla="val 50000"/>
            </a:avLst>
          </a:prstGeom>
          <a:noFill/>
          <a:ln w="9525" cap="flat" cmpd="sng">
            <a:solidFill>
              <a:schemeClr val="dk1"/>
            </a:solidFill>
            <a:prstDash val="solid"/>
            <a:miter lim="800000"/>
            <a:headEnd type="none" w="sm" len="sm"/>
            <a:tailEnd type="none" w="sm" len="sm"/>
          </a:ln>
        </p:spPr>
      </p:cxnSp>
      <p:sp>
        <p:nvSpPr>
          <p:cNvPr id="404" name="Google Shape;404;p43"/>
          <p:cNvSpPr txBox="1"/>
          <p:nvPr/>
        </p:nvSpPr>
        <p:spPr>
          <a:xfrm>
            <a:off x="9442173" y="546652"/>
            <a:ext cx="1606800" cy="646200"/>
          </a:xfrm>
          <a:prstGeom prst="rect">
            <a:avLst/>
          </a:prstGeom>
          <a:solidFill>
            <a:srgbClr val="CAEDA7"/>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ndara"/>
                <a:ea typeface="Candara"/>
                <a:cs typeface="Candara"/>
                <a:sym typeface="Candara"/>
              </a:rPr>
              <a:t>Normal distribution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8"/>
          <p:cNvSpPr txBox="1">
            <a:spLocks noGrp="1"/>
          </p:cNvSpPr>
          <p:nvPr>
            <p:ph type="body" idx="4294967295"/>
          </p:nvPr>
        </p:nvSpPr>
        <p:spPr>
          <a:xfrm>
            <a:off x="0" y="-259977"/>
            <a:ext cx="5902325" cy="6875929"/>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212121"/>
              </a:buClr>
              <a:buSzPts val="2400"/>
              <a:buNone/>
            </a:pPr>
            <a:r>
              <a:rPr lang="en-US" sz="2400" b="1" dirty="0">
                <a:solidFill>
                  <a:srgbClr val="212121"/>
                </a:solidFill>
              </a:rPr>
              <a:t>Business Objective:</a:t>
            </a:r>
            <a:r>
              <a:rPr lang="en-US" sz="2400" dirty="0">
                <a:solidFill>
                  <a:srgbClr val="212121"/>
                </a:solidFill>
              </a:rPr>
              <a:t> A combined-cycle power plant comprises gas turbines, steam turbines, and heat recovery steam generators. In this type of plant, the electricity is generated by gas and steam turbines combined in one cycle. Then, it is transferred from one turbine to another. We have to model the energy generated as a function of exhaust vacuum and ambient variables and use that model to improve the plant's performance.</a:t>
            </a:r>
            <a:endParaRPr sz="2400" dirty="0">
              <a:solidFill>
                <a:srgbClr val="404040"/>
              </a:solidFill>
            </a:endParaRPr>
          </a:p>
          <a:p>
            <a:pPr marL="0" lvl="0" indent="0" algn="l" rtl="0">
              <a:lnSpc>
                <a:spcPct val="90000"/>
              </a:lnSpc>
              <a:spcBef>
                <a:spcPts val="1000"/>
              </a:spcBef>
              <a:spcAft>
                <a:spcPts val="0"/>
              </a:spcAft>
              <a:buClr>
                <a:srgbClr val="212121"/>
              </a:buClr>
              <a:buSzPts val="2400"/>
              <a:buNone/>
            </a:pPr>
            <a:r>
              <a:rPr lang="en-US" sz="2400" dirty="0">
                <a:solidFill>
                  <a:srgbClr val="212121"/>
                </a:solidFill>
              </a:rPr>
              <a:t> </a:t>
            </a:r>
            <a:r>
              <a:rPr lang="en-US" sz="2400" b="1" dirty="0">
                <a:solidFill>
                  <a:srgbClr val="212121"/>
                </a:solidFill>
              </a:rPr>
              <a:t>Data Set Details</a:t>
            </a:r>
            <a:r>
              <a:rPr lang="en-US" sz="2400" dirty="0">
                <a:solidFill>
                  <a:srgbClr val="212121"/>
                </a:solidFill>
              </a:rPr>
              <a:t> : This is a project where the variable to be predicted is energy production The data file contains 9568 observations with five variables collected from a combined cycle power plant over six years when the power plant was set to work with a full load.</a:t>
            </a:r>
            <a:endParaRPr sz="2400" dirty="0"/>
          </a:p>
        </p:txBody>
      </p:sp>
      <p:pic>
        <p:nvPicPr>
          <p:cNvPr id="264" name="Google Shape;264;p28" descr="Handing touching mobile phone"/>
          <p:cNvPicPr preferRelativeResize="0">
            <a:picLocks noGrp="1"/>
          </p:cNvPicPr>
          <p:nvPr>
            <p:ph type="pic" idx="4294967295"/>
          </p:nvPr>
        </p:nvPicPr>
        <p:blipFill rotWithShape="1">
          <a:blip r:embed="rId3">
            <a:alphaModFix/>
          </a:blip>
          <a:srcRect/>
          <a:stretch/>
        </p:blipFill>
        <p:spPr>
          <a:xfrm>
            <a:off x="6096000" y="0"/>
            <a:ext cx="6096000" cy="6370638"/>
          </a:xfrm>
          <a:prstGeom prst="rect">
            <a:avLst/>
          </a:prstGeom>
          <a:solidFill>
            <a:srgbClr val="F2F2F2"/>
          </a:solidFill>
          <a:ln>
            <a:noFill/>
          </a:ln>
        </p:spPr>
      </p:pic>
      <p:sp>
        <p:nvSpPr>
          <p:cNvPr id="266" name="Google Shape;266;p28"/>
          <p:cNvSpPr txBox="1">
            <a:spLocks noGrp="1"/>
          </p:cNvSpPr>
          <p:nvPr>
            <p:ph type="title" idx="4294967295"/>
          </p:nvPr>
        </p:nvSpPr>
        <p:spPr>
          <a:xfrm>
            <a:off x="7543800" y="3803649"/>
            <a:ext cx="4648200" cy="999333"/>
          </a:xfrm>
          <a:prstGeom prst="rect">
            <a:avLst/>
          </a:prstGeom>
          <a:solidFill>
            <a:schemeClr val="lt1"/>
          </a:solidFill>
          <a:ln>
            <a:noFill/>
          </a:ln>
        </p:spPr>
        <p:txBody>
          <a:bodyPr spcFirstLastPara="1" wrap="square" lIns="180000" tIns="180000" rIns="180000" bIns="180000" anchor="ctr" anchorCtr="0">
            <a:noAutofit/>
          </a:bodyPr>
          <a:lstStyle/>
          <a:p>
            <a:pPr marL="0" lvl="0" indent="0" algn="r" rtl="0">
              <a:lnSpc>
                <a:spcPct val="90000"/>
              </a:lnSpc>
              <a:spcBef>
                <a:spcPts val="0"/>
              </a:spcBef>
              <a:spcAft>
                <a:spcPts val="0"/>
              </a:spcAft>
              <a:buClr>
                <a:srgbClr val="3F3F3F"/>
              </a:buClr>
              <a:buSzPts val="2800"/>
              <a:buFont typeface="Corbel"/>
              <a:buNone/>
            </a:pPr>
            <a:r>
              <a:rPr lang="en-US" sz="2800" dirty="0">
                <a:solidFill>
                  <a:schemeClr val="tx2">
                    <a:lumMod val="95000"/>
                    <a:lumOff val="5000"/>
                  </a:schemeClr>
                </a:solidFill>
                <a:highlight>
                  <a:srgbClr val="C0C0C0"/>
                </a:highlight>
              </a:rPr>
              <a:t>To   Predict </a:t>
            </a:r>
            <a:r>
              <a:rPr lang="en-US" sz="2800" dirty="0"/>
              <a:t>:                                                                                 </a:t>
            </a:r>
            <a:endParaRPr dirty="0"/>
          </a:p>
        </p:txBody>
      </p:sp>
      <p:sp>
        <p:nvSpPr>
          <p:cNvPr id="267" name="Google Shape;267;p28"/>
          <p:cNvSpPr txBox="1">
            <a:spLocks noGrp="1"/>
          </p:cNvSpPr>
          <p:nvPr>
            <p:ph type="body" idx="4294967295"/>
          </p:nvPr>
        </p:nvSpPr>
        <p:spPr>
          <a:xfrm>
            <a:off x="7543800" y="4802983"/>
            <a:ext cx="4648200" cy="1162050"/>
          </a:xfrm>
          <a:prstGeom prst="rect">
            <a:avLst/>
          </a:prstGeom>
          <a:solidFill>
            <a:schemeClr val="dk1">
              <a:alpha val="80000"/>
            </a:schemeClr>
          </a:solidFill>
          <a:ln>
            <a:noFill/>
          </a:ln>
        </p:spPr>
        <p:txBody>
          <a:bodyPr spcFirstLastPara="1" wrap="square" lIns="180000" tIns="180000" rIns="180000" bIns="180000" anchor="t" anchorCtr="0">
            <a:noAutofit/>
          </a:bodyPr>
          <a:lstStyle/>
          <a:p>
            <a:pPr marL="0" lvl="0" indent="0" algn="r" rtl="0">
              <a:lnSpc>
                <a:spcPct val="90000"/>
              </a:lnSpc>
              <a:spcBef>
                <a:spcPts val="0"/>
              </a:spcBef>
              <a:spcAft>
                <a:spcPts val="0"/>
              </a:spcAft>
              <a:buClr>
                <a:schemeClr val="lt1"/>
              </a:buClr>
              <a:buSzPts val="2800"/>
              <a:buNone/>
            </a:pPr>
            <a:r>
              <a:rPr lang="en-US" sz="2800" dirty="0">
                <a:solidFill>
                  <a:schemeClr val="accent1">
                    <a:lumMod val="60000"/>
                    <a:lumOff val="40000"/>
                  </a:schemeClr>
                </a:solidFill>
              </a:rPr>
              <a:t>Energy Production</a:t>
            </a:r>
            <a:endParaRPr dirty="0">
              <a:solidFill>
                <a:schemeClr val="accent1">
                  <a:lumMod val="60000"/>
                  <a:lumOff val="40000"/>
                </a:schemeClr>
              </a:solidFill>
            </a:endParaRPr>
          </a:p>
        </p:txBody>
      </p:sp>
      <p:sp>
        <p:nvSpPr>
          <p:cNvPr id="265" name="Google Shape;265;p28"/>
          <p:cNvSpPr/>
          <p:nvPr/>
        </p:nvSpPr>
        <p:spPr>
          <a:xfrm>
            <a:off x="9348588" y="3688075"/>
            <a:ext cx="2411400" cy="114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4"/>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Add a footer</a:t>
            </a:r>
            <a:endParaRPr/>
          </a:p>
        </p:txBody>
      </p:sp>
      <p:pic>
        <p:nvPicPr>
          <p:cNvPr id="411" name="Google Shape;411;p44" descr="A green and white graph&#10;&#10;Description automatically generated"/>
          <p:cNvPicPr preferRelativeResize="0"/>
          <p:nvPr/>
        </p:nvPicPr>
        <p:blipFill rotWithShape="1">
          <a:blip r:embed="rId3">
            <a:alphaModFix/>
          </a:blip>
          <a:srcRect/>
          <a:stretch/>
        </p:blipFill>
        <p:spPr>
          <a:xfrm>
            <a:off x="297095" y="5751"/>
            <a:ext cx="5156754" cy="5078083"/>
          </a:xfrm>
          <a:prstGeom prst="rect">
            <a:avLst/>
          </a:prstGeom>
          <a:noFill/>
          <a:ln>
            <a:noFill/>
          </a:ln>
        </p:spPr>
      </p:pic>
      <p:pic>
        <p:nvPicPr>
          <p:cNvPr id="412" name="Google Shape;412;p44" descr="A green and white graph&#10;&#10;Description automatically generated"/>
          <p:cNvPicPr preferRelativeResize="0"/>
          <p:nvPr/>
        </p:nvPicPr>
        <p:blipFill rotWithShape="1">
          <a:blip r:embed="rId4">
            <a:alphaModFix/>
          </a:blip>
          <a:srcRect/>
          <a:stretch/>
        </p:blipFill>
        <p:spPr>
          <a:xfrm>
            <a:off x="6679897" y="2047336"/>
            <a:ext cx="4770055" cy="4114800"/>
          </a:xfrm>
          <a:prstGeom prst="rect">
            <a:avLst/>
          </a:prstGeom>
          <a:noFill/>
          <a:ln>
            <a:noFill/>
          </a:ln>
        </p:spPr>
      </p:pic>
      <p:cxnSp>
        <p:nvCxnSpPr>
          <p:cNvPr id="413" name="Google Shape;413;p44"/>
          <p:cNvCxnSpPr/>
          <p:nvPr/>
        </p:nvCxnSpPr>
        <p:spPr>
          <a:xfrm rot="-5400000" flipH="1">
            <a:off x="8600536" y="1145875"/>
            <a:ext cx="914400" cy="914400"/>
          </a:xfrm>
          <a:prstGeom prst="curvedConnector3">
            <a:avLst>
              <a:gd name="adj1" fmla="val 50000"/>
            </a:avLst>
          </a:prstGeom>
          <a:noFill/>
          <a:ln w="9525" cap="flat" cmpd="sng">
            <a:solidFill>
              <a:srgbClr val="0C0C0C"/>
            </a:solidFill>
            <a:prstDash val="solid"/>
            <a:miter lim="800000"/>
            <a:headEnd type="none" w="sm" len="sm"/>
            <a:tailEnd type="none" w="sm" len="sm"/>
          </a:ln>
        </p:spPr>
      </p:cxnSp>
      <p:sp>
        <p:nvSpPr>
          <p:cNvPr id="414" name="Google Shape;414;p44"/>
          <p:cNvSpPr txBox="1"/>
          <p:nvPr/>
        </p:nvSpPr>
        <p:spPr>
          <a:xfrm>
            <a:off x="7388086" y="530086"/>
            <a:ext cx="3859800" cy="369300"/>
          </a:xfrm>
          <a:prstGeom prst="rect">
            <a:avLst/>
          </a:prstGeom>
          <a:solidFill>
            <a:srgbClr val="CAEDA7"/>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ndara"/>
                <a:ea typeface="Candara"/>
                <a:cs typeface="Candara"/>
                <a:sym typeface="Candara"/>
              </a:rPr>
              <a:t>Bi modal distribution</a:t>
            </a:r>
            <a:endParaRPr/>
          </a:p>
        </p:txBody>
      </p:sp>
      <p:cxnSp>
        <p:nvCxnSpPr>
          <p:cNvPr id="415" name="Google Shape;415;p44"/>
          <p:cNvCxnSpPr/>
          <p:nvPr/>
        </p:nvCxnSpPr>
        <p:spPr>
          <a:xfrm rot="-5400000" flipH="1">
            <a:off x="2027387" y="4881293"/>
            <a:ext cx="914400" cy="914400"/>
          </a:xfrm>
          <a:prstGeom prst="curvedConnector3">
            <a:avLst>
              <a:gd name="adj1" fmla="val 50000"/>
            </a:avLst>
          </a:prstGeom>
          <a:noFill/>
          <a:ln w="9525" cap="flat" cmpd="sng">
            <a:solidFill>
              <a:schemeClr val="dk1"/>
            </a:solidFill>
            <a:prstDash val="solid"/>
            <a:miter lim="800000"/>
            <a:headEnd type="none" w="sm" len="sm"/>
            <a:tailEnd type="none" w="sm" len="sm"/>
          </a:ln>
        </p:spPr>
      </p:cxnSp>
      <p:sp>
        <p:nvSpPr>
          <p:cNvPr id="416" name="Google Shape;416;p44"/>
          <p:cNvSpPr txBox="1"/>
          <p:nvPr/>
        </p:nvSpPr>
        <p:spPr>
          <a:xfrm>
            <a:off x="3180521" y="5599043"/>
            <a:ext cx="1755900" cy="646200"/>
          </a:xfrm>
          <a:prstGeom prst="rect">
            <a:avLst/>
          </a:prstGeom>
          <a:solidFill>
            <a:srgbClr val="DCF3C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ndara"/>
                <a:ea typeface="Candara"/>
                <a:cs typeface="Candara"/>
                <a:sym typeface="Candara"/>
              </a:rPr>
              <a:t>Left skewed distribution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5"/>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Add a footer</a:t>
            </a:r>
            <a:endParaRPr/>
          </a:p>
        </p:txBody>
      </p:sp>
      <p:sp>
        <p:nvSpPr>
          <p:cNvPr id="423" name="Google Shape;423;p45"/>
          <p:cNvSpPr txBox="1"/>
          <p:nvPr/>
        </p:nvSpPr>
        <p:spPr>
          <a:xfrm>
            <a:off x="311727" y="311727"/>
            <a:ext cx="11620500" cy="52320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u="sng">
                <a:solidFill>
                  <a:schemeClr val="dk1"/>
                </a:solidFill>
                <a:latin typeface="Candara"/>
                <a:ea typeface="Candara"/>
                <a:cs typeface="Candara"/>
                <a:sym typeface="Candara"/>
              </a:rPr>
              <a:t>SCATTER  PLOTS</a:t>
            </a:r>
            <a:r>
              <a:rPr lang="en-US" sz="2800" b="1">
                <a:solidFill>
                  <a:schemeClr val="dk1"/>
                </a:solidFill>
                <a:latin typeface="Candara"/>
                <a:ea typeface="Candara"/>
                <a:cs typeface="Candara"/>
                <a:sym typeface="Candara"/>
              </a:rPr>
              <a:t>:</a:t>
            </a:r>
            <a:r>
              <a:rPr lang="en-US" sz="1500">
                <a:solidFill>
                  <a:srgbClr val="202124"/>
                </a:solidFill>
                <a:latin typeface="Candara"/>
                <a:ea typeface="Candara"/>
                <a:cs typeface="Candara"/>
                <a:sym typeface="Candara"/>
              </a:rPr>
              <a:t> </a:t>
            </a:r>
            <a:r>
              <a:rPr lang="en-US" sz="2400">
                <a:solidFill>
                  <a:srgbClr val="202124"/>
                </a:solidFill>
                <a:latin typeface="Candara"/>
                <a:ea typeface="Candara"/>
                <a:cs typeface="Candara"/>
                <a:sym typeface="Candara"/>
              </a:rPr>
              <a:t>Scatter plots are used to observe relationships between variables.</a:t>
            </a:r>
            <a:endParaRPr sz="2400" b="1">
              <a:solidFill>
                <a:schemeClr val="dk1"/>
              </a:solidFill>
              <a:latin typeface="Candara"/>
              <a:ea typeface="Candara"/>
              <a:cs typeface="Candara"/>
              <a:sym typeface="Candara"/>
            </a:endParaRPr>
          </a:p>
        </p:txBody>
      </p:sp>
      <p:pic>
        <p:nvPicPr>
          <p:cNvPr id="424" name="Google Shape;424;p45"/>
          <p:cNvPicPr preferRelativeResize="0"/>
          <p:nvPr/>
        </p:nvPicPr>
        <p:blipFill rotWithShape="1">
          <a:blip r:embed="rId3">
            <a:alphaModFix/>
          </a:blip>
          <a:srcRect/>
          <a:stretch/>
        </p:blipFill>
        <p:spPr>
          <a:xfrm>
            <a:off x="218087" y="1763024"/>
            <a:ext cx="5343525" cy="3619500"/>
          </a:xfrm>
          <a:prstGeom prst="rect">
            <a:avLst/>
          </a:prstGeom>
          <a:noFill/>
          <a:ln>
            <a:noFill/>
          </a:ln>
        </p:spPr>
      </p:pic>
      <p:pic>
        <p:nvPicPr>
          <p:cNvPr id="425" name="Google Shape;425;p45"/>
          <p:cNvPicPr preferRelativeResize="0"/>
          <p:nvPr/>
        </p:nvPicPr>
        <p:blipFill rotWithShape="1">
          <a:blip r:embed="rId4">
            <a:alphaModFix/>
          </a:blip>
          <a:srcRect/>
          <a:stretch/>
        </p:blipFill>
        <p:spPr>
          <a:xfrm>
            <a:off x="5816181" y="1711355"/>
            <a:ext cx="5505450" cy="3952875"/>
          </a:xfrm>
          <a:prstGeom prst="rect">
            <a:avLst/>
          </a:prstGeom>
          <a:noFill/>
          <a:ln>
            <a:noFill/>
          </a:ln>
        </p:spPr>
      </p:pic>
      <p:sp>
        <p:nvSpPr>
          <p:cNvPr id="426" name="Google Shape;426;p45"/>
          <p:cNvSpPr txBox="1"/>
          <p:nvPr/>
        </p:nvSpPr>
        <p:spPr>
          <a:xfrm>
            <a:off x="1887682" y="5593772"/>
            <a:ext cx="2130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ndara"/>
                <a:ea typeface="Candara"/>
                <a:cs typeface="Candara"/>
                <a:sym typeface="Candara"/>
              </a:rPr>
              <a:t>temperature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6"/>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Add a footer</a:t>
            </a:r>
            <a:endParaRPr/>
          </a:p>
        </p:txBody>
      </p:sp>
      <p:sp>
        <p:nvSpPr>
          <p:cNvPr id="433" name="Google Shape;433;p46"/>
          <p:cNvSpPr txBox="1"/>
          <p:nvPr/>
        </p:nvSpPr>
        <p:spPr>
          <a:xfrm>
            <a:off x="329045" y="329045"/>
            <a:ext cx="11378100" cy="6130500"/>
          </a:xfrm>
          <a:prstGeom prst="rect">
            <a:avLst/>
          </a:prstGeom>
          <a:noFill/>
          <a:ln w="9525" cap="flat" cmpd="sng">
            <a:solidFill>
              <a:schemeClr val="l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ndara"/>
              <a:ea typeface="Candara"/>
              <a:cs typeface="Candara"/>
              <a:sym typeface="Candara"/>
            </a:endParaRPr>
          </a:p>
        </p:txBody>
      </p:sp>
      <p:pic>
        <p:nvPicPr>
          <p:cNvPr id="434" name="Google Shape;434;p46" descr="A diagram of a exhaust vacuum&#10;&#10;Description automatically generated"/>
          <p:cNvPicPr preferRelativeResize="0"/>
          <p:nvPr/>
        </p:nvPicPr>
        <p:blipFill rotWithShape="1">
          <a:blip r:embed="rId3">
            <a:alphaModFix/>
          </a:blip>
          <a:srcRect/>
          <a:stretch/>
        </p:blipFill>
        <p:spPr>
          <a:xfrm>
            <a:off x="184480" y="1515104"/>
            <a:ext cx="5324475" cy="4029075"/>
          </a:xfrm>
          <a:prstGeom prst="rect">
            <a:avLst/>
          </a:prstGeom>
          <a:noFill/>
          <a:ln>
            <a:noFill/>
          </a:ln>
        </p:spPr>
      </p:pic>
      <p:pic>
        <p:nvPicPr>
          <p:cNvPr id="435" name="Google Shape;435;p46" descr="A diagram of a cloud of blue stars&#10;&#10;Description automatically generated"/>
          <p:cNvPicPr preferRelativeResize="0"/>
          <p:nvPr/>
        </p:nvPicPr>
        <p:blipFill rotWithShape="1">
          <a:blip r:embed="rId4">
            <a:alphaModFix/>
          </a:blip>
          <a:srcRect/>
          <a:stretch/>
        </p:blipFill>
        <p:spPr>
          <a:xfrm>
            <a:off x="5820674" y="1419225"/>
            <a:ext cx="5410200" cy="40195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49475"/>
            <a:ext cx="8458200" cy="1168402"/>
          </a:xfrm>
        </p:spPr>
        <p:txBody>
          <a:bodyPr/>
          <a:lstStyle/>
          <a:p>
            <a:r>
              <a:rPr lang="en-US" b="1" dirty="0"/>
              <a:t>MODEL BUILDING </a:t>
            </a:r>
            <a:r>
              <a:rPr lang="en-US" dirty="0"/>
              <a:t>:</a:t>
            </a:r>
          </a:p>
        </p:txBody>
      </p:sp>
      <p:sp>
        <p:nvSpPr>
          <p:cNvPr id="3" name="Subtitle 2"/>
          <p:cNvSpPr>
            <a:spLocks noGrp="1"/>
          </p:cNvSpPr>
          <p:nvPr>
            <p:ph type="subTitle" idx="4294967295"/>
          </p:nvPr>
        </p:nvSpPr>
        <p:spPr>
          <a:xfrm>
            <a:off x="0" y="3540124"/>
            <a:ext cx="7753350" cy="3317875"/>
          </a:xfrm>
        </p:spPr>
        <p:txBody>
          <a:bodyPr>
            <a:noAutofit/>
          </a:bodyPr>
          <a:lstStyle/>
          <a:p>
            <a:pPr marL="0" indent="0">
              <a:lnSpc>
                <a:spcPct val="170000"/>
              </a:lnSpc>
              <a:buNone/>
            </a:pPr>
            <a:br>
              <a:rPr lang="en-IN" sz="1400" dirty="0">
                <a:solidFill>
                  <a:srgbClr val="1F1F1F"/>
                </a:solidFill>
                <a:latin typeface="Euphemia" panose="020B0503040102020104" pitchFamily="34" charset="0"/>
              </a:rPr>
            </a:br>
            <a:br>
              <a:rPr lang="en-IN" sz="1400" dirty="0">
                <a:latin typeface="Euphemia" panose="020B0503040102020104" pitchFamily="34" charset="0"/>
              </a:rPr>
            </a:br>
            <a:endParaRPr lang="en-IN" sz="1400" dirty="0">
              <a:solidFill>
                <a:srgbClr val="000000"/>
              </a:solidFill>
              <a:latin typeface="Euphemia" panose="020B0503040102020104" pitchFamily="34" charset="0"/>
            </a:endParaRPr>
          </a:p>
          <a:p>
            <a:pPr marL="457200" indent="-457200">
              <a:lnSpc>
                <a:spcPct val="170000"/>
              </a:lnSpc>
              <a:buFont typeface="Arial" panose="020B0604020202020204" pitchFamily="34" charset="0"/>
              <a:buChar char="•"/>
            </a:pPr>
            <a:endParaRPr lang="en-US" sz="1400" dirty="0">
              <a:latin typeface="Euphemia" panose="020B0503040102020104" pitchFamily="34" charset="0"/>
            </a:endParaRPr>
          </a:p>
        </p:txBody>
      </p:sp>
    </p:spTree>
    <p:extLst>
      <p:ext uri="{BB962C8B-B14F-4D97-AF65-F5344CB8AC3E}">
        <p14:creationId xmlns:p14="http://schemas.microsoft.com/office/powerpoint/2010/main" val="284342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b="1" dirty="0"/>
              <a:t>Model Building Approaches </a:t>
            </a:r>
          </a:p>
        </p:txBody>
      </p:sp>
      <p:sp>
        <p:nvSpPr>
          <p:cNvPr id="14" name="Content Placeholder 13"/>
          <p:cNvSpPr>
            <a:spLocks noGrp="1"/>
          </p:cNvSpPr>
          <p:nvPr>
            <p:ph idx="1"/>
          </p:nvPr>
        </p:nvSpPr>
        <p:spPr/>
        <p:txBody>
          <a:bodyPr/>
          <a:lstStyle/>
          <a:p>
            <a:pPr marL="452438" indent="-457200">
              <a:buFont typeface="+mj-lt"/>
              <a:buAutoNum type="arabicPeriod"/>
            </a:pPr>
            <a:r>
              <a:rPr lang="en-US" dirty="0"/>
              <a:t>Random Forest</a:t>
            </a:r>
          </a:p>
          <a:p>
            <a:pPr marL="452438" indent="-457200">
              <a:buFont typeface="+mj-lt"/>
              <a:buAutoNum type="arabicPeriod"/>
            </a:pPr>
            <a:r>
              <a:rPr lang="en-US" dirty="0"/>
              <a:t>Linear Regression</a:t>
            </a:r>
          </a:p>
          <a:p>
            <a:pPr marL="452438" indent="-457200">
              <a:buFont typeface="+mj-lt"/>
              <a:buAutoNum type="arabicPeriod"/>
            </a:pPr>
            <a:r>
              <a:rPr lang="en-US" dirty="0"/>
              <a:t>Support Vector Regression</a:t>
            </a:r>
          </a:p>
          <a:p>
            <a:pPr marL="452438" indent="-457200">
              <a:buFont typeface="+mj-lt"/>
              <a:buAutoNum type="arabicPeriod"/>
            </a:pPr>
            <a:r>
              <a:rPr lang="en-US" dirty="0"/>
              <a:t>Gradient Boosting Regressor</a:t>
            </a:r>
          </a:p>
          <a:p>
            <a:pPr marL="452438" indent="-457200">
              <a:buFont typeface="+mj-lt"/>
              <a:buAutoNum type="arabicPeriod"/>
            </a:pPr>
            <a:r>
              <a:rPr lang="en-US" dirty="0" err="1"/>
              <a:t>LightGBM</a:t>
            </a:r>
            <a:r>
              <a:rPr lang="en-US" dirty="0"/>
              <a:t> Regressor</a:t>
            </a:r>
          </a:p>
          <a:p>
            <a:pPr marL="452438" indent="-457200">
              <a:buFont typeface="+mj-lt"/>
              <a:buAutoNum type="arabicPeriod"/>
            </a:pPr>
            <a:r>
              <a:rPr lang="en-US" dirty="0"/>
              <a:t>K-Nearest Neighbor Regressor</a:t>
            </a:r>
          </a:p>
          <a:p>
            <a:pPr marL="452438" indent="-457200">
              <a:buFont typeface="+mj-lt"/>
              <a:buAutoNum type="arabicPeriod"/>
            </a:pPr>
            <a:r>
              <a:rPr lang="en-US" dirty="0"/>
              <a:t>Decision Tree Regressor</a:t>
            </a:r>
          </a:p>
        </p:txBody>
      </p:sp>
    </p:spTree>
    <p:extLst>
      <p:ext uri="{BB962C8B-B14F-4D97-AF65-F5344CB8AC3E}">
        <p14:creationId xmlns:p14="http://schemas.microsoft.com/office/powerpoint/2010/main" val="154877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1.Random Forest</a:t>
            </a:r>
          </a:p>
        </p:txBody>
      </p:sp>
      <p:pic>
        <p:nvPicPr>
          <p:cNvPr id="7" name="Content Placeholder 6">
            <a:extLst>
              <a:ext uri="{FF2B5EF4-FFF2-40B4-BE49-F238E27FC236}">
                <a16:creationId xmlns:a16="http://schemas.microsoft.com/office/drawing/2014/main" id="{7A26FBDB-2ECE-7A44-6182-0C20C7EE09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7609" y="2168860"/>
            <a:ext cx="6520725" cy="2520280"/>
          </a:xfrm>
        </p:spPr>
      </p:pic>
    </p:spTree>
    <p:extLst>
      <p:ext uri="{BB962C8B-B14F-4D97-AF65-F5344CB8AC3E}">
        <p14:creationId xmlns:p14="http://schemas.microsoft.com/office/powerpoint/2010/main" val="321139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1">
            <a:extLst>
              <a:ext uri="{FF2B5EF4-FFF2-40B4-BE49-F238E27FC236}">
                <a16:creationId xmlns:a16="http://schemas.microsoft.com/office/drawing/2014/main" id="{10811A86-E0FB-7C20-83AD-F558C9C99E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419" y="188640"/>
            <a:ext cx="6674738" cy="3024336"/>
          </a:xfrm>
          <a:prstGeom prst="rect">
            <a:avLst/>
          </a:prstGeom>
        </p:spPr>
      </p:pic>
      <p:pic>
        <p:nvPicPr>
          <p:cNvPr id="4" name="Content Placeholder 9">
            <a:extLst>
              <a:ext uri="{FF2B5EF4-FFF2-40B4-BE49-F238E27FC236}">
                <a16:creationId xmlns:a16="http://schemas.microsoft.com/office/drawing/2014/main" id="{9B54E39C-342B-BC69-257B-C2B1CC0A6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841" y="3554665"/>
            <a:ext cx="6674739" cy="2943623"/>
          </a:xfrm>
          <a:prstGeom prst="rect">
            <a:avLst/>
          </a:prstGeom>
        </p:spPr>
      </p:pic>
    </p:spTree>
    <p:extLst>
      <p:ext uri="{BB962C8B-B14F-4D97-AF65-F5344CB8AC3E}">
        <p14:creationId xmlns:p14="http://schemas.microsoft.com/office/powerpoint/2010/main" val="353580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2. Linear Regressor</a:t>
            </a:r>
          </a:p>
        </p:txBody>
      </p:sp>
      <p:pic>
        <p:nvPicPr>
          <p:cNvPr id="8" name="Content Placeholder 7">
            <a:extLst>
              <a:ext uri="{FF2B5EF4-FFF2-40B4-BE49-F238E27FC236}">
                <a16:creationId xmlns:a16="http://schemas.microsoft.com/office/drawing/2014/main" id="{3CA3E84B-B03E-9CDB-E28B-554A138B564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783632" y="2348880"/>
            <a:ext cx="6183240" cy="2592288"/>
          </a:xfrm>
        </p:spPr>
      </p:pic>
    </p:spTree>
    <p:extLst>
      <p:ext uri="{BB962C8B-B14F-4D97-AF65-F5344CB8AC3E}">
        <p14:creationId xmlns:p14="http://schemas.microsoft.com/office/powerpoint/2010/main" val="119038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A1EAFF-2354-AD9F-BA8B-AD76E1EE1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01" y="259674"/>
            <a:ext cx="6595079" cy="3025070"/>
          </a:xfrm>
          <a:prstGeom prst="rect">
            <a:avLst/>
          </a:prstGeom>
        </p:spPr>
      </p:pic>
      <p:pic>
        <p:nvPicPr>
          <p:cNvPr id="6" name="Content Placeholder 7">
            <a:extLst>
              <a:ext uri="{FF2B5EF4-FFF2-40B4-BE49-F238E27FC236}">
                <a16:creationId xmlns:a16="http://schemas.microsoft.com/office/drawing/2014/main" id="{B3DE06D3-E9C5-D2FC-5E4D-82F7B2F65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2" y="3573257"/>
            <a:ext cx="6595078" cy="3169326"/>
          </a:xfrm>
          <a:prstGeom prst="rect">
            <a:avLst/>
          </a:prstGeom>
        </p:spPr>
      </p:pic>
    </p:spTree>
    <p:extLst>
      <p:ext uri="{BB962C8B-B14F-4D97-AF65-F5344CB8AC3E}">
        <p14:creationId xmlns:p14="http://schemas.microsoft.com/office/powerpoint/2010/main" val="169477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B8228B-E720-4947-FC98-126523099706}"/>
              </a:ext>
            </a:extLst>
          </p:cNvPr>
          <p:cNvSpPr txBox="1"/>
          <p:nvPr/>
        </p:nvSpPr>
        <p:spPr>
          <a:xfrm>
            <a:off x="2963652" y="764705"/>
            <a:ext cx="6264696" cy="590931"/>
          </a:xfrm>
          <a:prstGeom prst="rect">
            <a:avLst/>
          </a:prstGeom>
          <a:noFill/>
        </p:spPr>
        <p:txBody>
          <a:bodyPr wrap="square" rtlCol="0">
            <a:spAutoFit/>
          </a:bodyPr>
          <a:lstStyle/>
          <a:p>
            <a:pPr algn="ctr">
              <a:lnSpc>
                <a:spcPct val="90000"/>
              </a:lnSpc>
              <a:spcBef>
                <a:spcPct val="0"/>
              </a:spcBef>
              <a:buClrTx/>
            </a:pPr>
            <a:r>
              <a:rPr lang="en-GB" sz="3600" b="1" kern="1200" dirty="0">
                <a:solidFill>
                  <a:srgbClr val="164B4F"/>
                </a:solidFill>
                <a:latin typeface="Euphemia"/>
                <a:ea typeface="+mn-ea"/>
                <a:cs typeface="+mn-cs"/>
              </a:rPr>
              <a:t>3. Support Vector Regressor</a:t>
            </a:r>
            <a:endParaRPr lang="en-IN" sz="3600" b="1" kern="1200" dirty="0">
              <a:solidFill>
                <a:srgbClr val="164B4F"/>
              </a:solidFill>
              <a:latin typeface="Euphemia"/>
              <a:ea typeface="+mn-ea"/>
              <a:cs typeface="+mn-cs"/>
            </a:endParaRPr>
          </a:p>
        </p:txBody>
      </p:sp>
      <p:pic>
        <p:nvPicPr>
          <p:cNvPr id="4" name="Picture 3">
            <a:extLst>
              <a:ext uri="{FF2B5EF4-FFF2-40B4-BE49-F238E27FC236}">
                <a16:creationId xmlns:a16="http://schemas.microsoft.com/office/drawing/2014/main" id="{6374B484-0C1F-6884-13B8-A6765CB47A69}"/>
              </a:ext>
            </a:extLst>
          </p:cNvPr>
          <p:cNvPicPr>
            <a:picLocks noChangeAspect="1"/>
          </p:cNvPicPr>
          <p:nvPr/>
        </p:nvPicPr>
        <p:blipFill>
          <a:blip r:embed="rId2"/>
          <a:stretch>
            <a:fillRect/>
          </a:stretch>
        </p:blipFill>
        <p:spPr>
          <a:xfrm>
            <a:off x="3143672" y="2204864"/>
            <a:ext cx="6257610" cy="2232248"/>
          </a:xfrm>
          <a:prstGeom prst="rect">
            <a:avLst/>
          </a:prstGeom>
        </p:spPr>
      </p:pic>
    </p:spTree>
    <p:extLst>
      <p:ext uri="{BB962C8B-B14F-4D97-AF65-F5344CB8AC3E}">
        <p14:creationId xmlns:p14="http://schemas.microsoft.com/office/powerpoint/2010/main" val="44584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4597-65C4-1368-61C4-93E71498DC00}"/>
              </a:ext>
            </a:extLst>
          </p:cNvPr>
          <p:cNvSpPr>
            <a:spLocks noGrp="1"/>
          </p:cNvSpPr>
          <p:nvPr>
            <p:ph type="title"/>
          </p:nvPr>
        </p:nvSpPr>
        <p:spPr>
          <a:xfrm>
            <a:off x="1294150" y="685800"/>
            <a:ext cx="9603701" cy="606668"/>
          </a:xfrm>
        </p:spPr>
        <p:txBody>
          <a:bodyPr>
            <a:normAutofit/>
          </a:bodyPr>
          <a:lstStyle/>
          <a:p>
            <a:r>
              <a:rPr lang="en-US" sz="3200" b="1" dirty="0">
                <a:solidFill>
                  <a:schemeClr val="bg2">
                    <a:lumMod val="10000"/>
                  </a:schemeClr>
                </a:solidFill>
              </a:rPr>
              <a:t>Purpose :</a:t>
            </a:r>
          </a:p>
        </p:txBody>
      </p:sp>
      <p:sp>
        <p:nvSpPr>
          <p:cNvPr id="3" name="Content Placeholder 2">
            <a:extLst>
              <a:ext uri="{FF2B5EF4-FFF2-40B4-BE49-F238E27FC236}">
                <a16:creationId xmlns:a16="http://schemas.microsoft.com/office/drawing/2014/main" id="{79BA8BCD-F8DC-4ACC-4CE3-F4B5F7EB328E}"/>
              </a:ext>
            </a:extLst>
          </p:cNvPr>
          <p:cNvSpPr>
            <a:spLocks noGrp="1"/>
          </p:cNvSpPr>
          <p:nvPr>
            <p:ph idx="1"/>
          </p:nvPr>
        </p:nvSpPr>
        <p:spPr>
          <a:xfrm>
            <a:off x="1294150" y="1406769"/>
            <a:ext cx="9603701" cy="4765431"/>
          </a:xfrm>
        </p:spPr>
        <p:txBody>
          <a:bodyPr>
            <a:normAutofit fontScale="92500" lnSpcReduction="20000"/>
          </a:bodyPr>
          <a:lstStyle/>
          <a:p>
            <a:pPr marL="342900" indent="-342900">
              <a:buFont typeface="Wingdings" panose="05000000000000000000" pitchFamily="2" charset="2"/>
              <a:buChar char="Ø"/>
            </a:pPr>
            <a:r>
              <a:rPr lang="en-US" b="0" i="0" dirty="0">
                <a:solidFill>
                  <a:srgbClr val="FFFFFF"/>
                </a:solidFill>
                <a:effectLst/>
                <a:latin typeface="-apple-system"/>
              </a:rPr>
              <a:t> </a:t>
            </a:r>
            <a:r>
              <a:rPr lang="en-US" b="0" i="0" dirty="0">
                <a:solidFill>
                  <a:schemeClr val="tx2">
                    <a:lumMod val="85000"/>
                    <a:lumOff val="15000"/>
                  </a:schemeClr>
                </a:solidFill>
                <a:effectLst/>
                <a:latin typeface="-apple-system"/>
              </a:rPr>
              <a:t>To understand and analyze the relationship between different variables and energy production. </a:t>
            </a:r>
            <a:r>
              <a:rPr lang="en-US" dirty="0">
                <a:solidFill>
                  <a:schemeClr val="tx2">
                    <a:lumMod val="85000"/>
                    <a:lumOff val="15000"/>
                  </a:schemeClr>
                </a:solidFill>
                <a:latin typeface="-apple-system"/>
              </a:rPr>
              <a:t>U</a:t>
            </a:r>
            <a:r>
              <a:rPr lang="en-US" b="0" i="0" dirty="0">
                <a:solidFill>
                  <a:schemeClr val="tx2">
                    <a:lumMod val="85000"/>
                    <a:lumOff val="15000"/>
                  </a:schemeClr>
                </a:solidFill>
                <a:effectLst/>
                <a:latin typeface="-apple-system"/>
              </a:rPr>
              <a:t>sing regression analysis techniques, the project aims to identify the factors that have a significant impact on energy production and develop a predictive model. This model can then be used to forecast energy production levels based on the identified variables. The purpose is to provide insights into the factors influencing energy production, optimize energy production processes, and make informed decisions for efficient resource allocation and energy management.</a:t>
            </a:r>
          </a:p>
          <a:p>
            <a:pPr marL="342900" indent="-342900">
              <a:buFont typeface="Wingdings" panose="05000000000000000000" pitchFamily="2" charset="2"/>
              <a:buChar char="Ø"/>
            </a:pPr>
            <a:r>
              <a:rPr lang="en-US" sz="2800" b="1" dirty="0">
                <a:solidFill>
                  <a:schemeClr val="tx2">
                    <a:lumMod val="95000"/>
                    <a:lumOff val="5000"/>
                  </a:schemeClr>
                </a:solidFill>
                <a:latin typeface="-apple-system"/>
              </a:rPr>
              <a:t>Key Attributes :</a:t>
            </a:r>
          </a:p>
          <a:p>
            <a:pPr marL="342900" indent="-342900">
              <a:buFont typeface="Wingdings" panose="05000000000000000000" pitchFamily="2" charset="2"/>
              <a:buChar char="v"/>
            </a:pPr>
            <a:r>
              <a:rPr lang="en-US" dirty="0">
                <a:solidFill>
                  <a:schemeClr val="tx2">
                    <a:lumMod val="75000"/>
                    <a:lumOff val="25000"/>
                  </a:schemeClr>
                </a:solidFill>
                <a:latin typeface="-apple-system"/>
              </a:rPr>
              <a:t> </a:t>
            </a:r>
            <a:r>
              <a:rPr lang="en-US" b="1" dirty="0">
                <a:solidFill>
                  <a:schemeClr val="tx2">
                    <a:lumMod val="75000"/>
                    <a:lumOff val="25000"/>
                  </a:schemeClr>
                </a:solidFill>
                <a:latin typeface="-apple-system"/>
              </a:rPr>
              <a:t> </a:t>
            </a:r>
            <a:r>
              <a:rPr lang="en-US" dirty="0">
                <a:solidFill>
                  <a:schemeClr val="tx2">
                    <a:lumMod val="75000"/>
                    <a:lumOff val="25000"/>
                  </a:schemeClr>
                </a:solidFill>
                <a:latin typeface="-apple-system"/>
              </a:rPr>
              <a:t>Data collection</a:t>
            </a:r>
          </a:p>
          <a:p>
            <a:pPr marL="342900" indent="-342900">
              <a:buFont typeface="Wingdings" panose="05000000000000000000" pitchFamily="2" charset="2"/>
              <a:buChar char="v"/>
            </a:pPr>
            <a:r>
              <a:rPr lang="en-US" dirty="0">
                <a:solidFill>
                  <a:schemeClr val="tx2">
                    <a:lumMod val="75000"/>
                    <a:lumOff val="25000"/>
                  </a:schemeClr>
                </a:solidFill>
                <a:latin typeface="-apple-system"/>
              </a:rPr>
              <a:t>  Variable collection</a:t>
            </a:r>
          </a:p>
          <a:p>
            <a:pPr>
              <a:buFont typeface="Wingdings" panose="05000000000000000000" pitchFamily="2" charset="2"/>
              <a:buChar char="v"/>
            </a:pPr>
            <a:r>
              <a:rPr lang="en-US" dirty="0">
                <a:solidFill>
                  <a:schemeClr val="tx2">
                    <a:lumMod val="75000"/>
                    <a:lumOff val="25000"/>
                  </a:schemeClr>
                </a:solidFill>
                <a:latin typeface="-apple-system"/>
              </a:rPr>
              <a:t>    Exploratory Data Analysis</a:t>
            </a:r>
          </a:p>
          <a:p>
            <a:pPr>
              <a:buFont typeface="Wingdings" panose="05000000000000000000" pitchFamily="2" charset="2"/>
              <a:buChar char="v"/>
            </a:pPr>
            <a:r>
              <a:rPr lang="en-US" dirty="0">
                <a:solidFill>
                  <a:schemeClr val="tx2">
                    <a:lumMod val="75000"/>
                    <a:lumOff val="25000"/>
                  </a:schemeClr>
                </a:solidFill>
                <a:latin typeface="-apple-system"/>
              </a:rPr>
              <a:t>    Regression Analysis</a:t>
            </a:r>
          </a:p>
          <a:p>
            <a:pPr>
              <a:buFont typeface="Wingdings" panose="05000000000000000000" pitchFamily="2" charset="2"/>
              <a:buChar char="v"/>
            </a:pPr>
            <a:r>
              <a:rPr lang="en-US" dirty="0">
                <a:solidFill>
                  <a:schemeClr val="tx2">
                    <a:lumMod val="75000"/>
                    <a:lumOff val="25000"/>
                  </a:schemeClr>
                </a:solidFill>
                <a:latin typeface="-apple-system"/>
              </a:rPr>
              <a:t>    Model deployment</a:t>
            </a:r>
            <a:endParaRPr lang="en-US" dirty="0">
              <a:solidFill>
                <a:schemeClr val="tx2">
                  <a:lumMod val="75000"/>
                  <a:lumOff val="25000"/>
                </a:schemeClr>
              </a:solidFill>
            </a:endParaRPr>
          </a:p>
          <a:p>
            <a:endParaRPr lang="en-US" dirty="0"/>
          </a:p>
        </p:txBody>
      </p:sp>
    </p:spTree>
    <p:extLst>
      <p:ext uri="{BB962C8B-B14F-4D97-AF65-F5344CB8AC3E}">
        <p14:creationId xmlns:p14="http://schemas.microsoft.com/office/powerpoint/2010/main" val="425586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86D47A9-6AE1-6EA9-00B7-25D7A02AE3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1424" y="397834"/>
            <a:ext cx="6120680" cy="2899651"/>
          </a:xfrm>
        </p:spPr>
      </p:pic>
      <p:pic>
        <p:nvPicPr>
          <p:cNvPr id="7" name="Picture 6">
            <a:extLst>
              <a:ext uri="{FF2B5EF4-FFF2-40B4-BE49-F238E27FC236}">
                <a16:creationId xmlns:a16="http://schemas.microsoft.com/office/drawing/2014/main" id="{5041EF90-36A0-1E8C-13F4-8F6FDB791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888" y="3560516"/>
            <a:ext cx="6120680" cy="3077976"/>
          </a:xfrm>
          <a:prstGeom prst="rect">
            <a:avLst/>
          </a:prstGeom>
        </p:spPr>
      </p:pic>
    </p:spTree>
    <p:extLst>
      <p:ext uri="{BB962C8B-B14F-4D97-AF65-F5344CB8AC3E}">
        <p14:creationId xmlns:p14="http://schemas.microsoft.com/office/powerpoint/2010/main" val="1024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0669B-DF03-6DBB-08A9-D47F027D023A}"/>
              </a:ext>
            </a:extLst>
          </p:cNvPr>
          <p:cNvSpPr>
            <a:spLocks noGrp="1"/>
          </p:cNvSpPr>
          <p:nvPr>
            <p:ph type="title"/>
          </p:nvPr>
        </p:nvSpPr>
        <p:spPr>
          <a:xfrm>
            <a:off x="2956756" y="692696"/>
            <a:ext cx="6278488" cy="613792"/>
          </a:xfrm>
        </p:spPr>
        <p:txBody>
          <a:bodyPr/>
          <a:lstStyle/>
          <a:p>
            <a:pPr algn="ctr"/>
            <a:r>
              <a:rPr lang="en-GB" b="1" dirty="0"/>
              <a:t>4. Gradient Boosting Regressor</a:t>
            </a:r>
            <a:endParaRPr lang="en-IN" b="1" dirty="0"/>
          </a:p>
        </p:txBody>
      </p:sp>
      <p:pic>
        <p:nvPicPr>
          <p:cNvPr id="6" name="Picture 5">
            <a:extLst>
              <a:ext uri="{FF2B5EF4-FFF2-40B4-BE49-F238E27FC236}">
                <a16:creationId xmlns:a16="http://schemas.microsoft.com/office/drawing/2014/main" id="{76C855E3-88FB-372D-76C8-01A4B298A1BF}"/>
              </a:ext>
            </a:extLst>
          </p:cNvPr>
          <p:cNvPicPr>
            <a:picLocks noChangeAspect="1"/>
          </p:cNvPicPr>
          <p:nvPr/>
        </p:nvPicPr>
        <p:blipFill>
          <a:blip r:embed="rId2"/>
          <a:stretch>
            <a:fillRect/>
          </a:stretch>
        </p:blipFill>
        <p:spPr>
          <a:xfrm>
            <a:off x="2619456" y="2204864"/>
            <a:ext cx="6953088" cy="2448272"/>
          </a:xfrm>
          <a:prstGeom prst="rect">
            <a:avLst/>
          </a:prstGeom>
        </p:spPr>
      </p:pic>
    </p:spTree>
    <p:extLst>
      <p:ext uri="{BB962C8B-B14F-4D97-AF65-F5344CB8AC3E}">
        <p14:creationId xmlns:p14="http://schemas.microsoft.com/office/powerpoint/2010/main" val="169104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55F5FD-B385-6F65-C719-721D5B833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188640"/>
            <a:ext cx="5984164" cy="2927462"/>
          </a:xfrm>
          <a:prstGeom prst="rect">
            <a:avLst/>
          </a:prstGeom>
        </p:spPr>
      </p:pic>
      <p:pic>
        <p:nvPicPr>
          <p:cNvPr id="6" name="Picture 5">
            <a:extLst>
              <a:ext uri="{FF2B5EF4-FFF2-40B4-BE49-F238E27FC236}">
                <a16:creationId xmlns:a16="http://schemas.microsoft.com/office/drawing/2014/main" id="{5EE3848D-1379-4825-2ED8-B1C6EAAAF9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928" y="3284984"/>
            <a:ext cx="5984164" cy="3215494"/>
          </a:xfrm>
          <a:prstGeom prst="rect">
            <a:avLst/>
          </a:prstGeom>
        </p:spPr>
      </p:pic>
    </p:spTree>
    <p:extLst>
      <p:ext uri="{BB962C8B-B14F-4D97-AF65-F5344CB8AC3E}">
        <p14:creationId xmlns:p14="http://schemas.microsoft.com/office/powerpoint/2010/main" val="202487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04732-A771-5309-D799-27BFDEA4BE0C}"/>
              </a:ext>
            </a:extLst>
          </p:cNvPr>
          <p:cNvSpPr>
            <a:spLocks noGrp="1"/>
          </p:cNvSpPr>
          <p:nvPr>
            <p:ph type="title"/>
          </p:nvPr>
        </p:nvSpPr>
        <p:spPr>
          <a:xfrm>
            <a:off x="3316796" y="692696"/>
            <a:ext cx="5558408" cy="541784"/>
          </a:xfrm>
        </p:spPr>
        <p:txBody>
          <a:bodyPr/>
          <a:lstStyle/>
          <a:p>
            <a:pPr algn="ctr"/>
            <a:r>
              <a:rPr lang="en-GB" b="1" dirty="0"/>
              <a:t>5. </a:t>
            </a:r>
            <a:r>
              <a:rPr lang="en-GB" b="1" dirty="0" err="1"/>
              <a:t>LightGBM</a:t>
            </a:r>
            <a:r>
              <a:rPr lang="en-GB" b="1" dirty="0"/>
              <a:t> Regressor</a:t>
            </a:r>
            <a:endParaRPr lang="en-IN" b="1" dirty="0"/>
          </a:p>
        </p:txBody>
      </p:sp>
      <p:pic>
        <p:nvPicPr>
          <p:cNvPr id="10" name="Picture 9">
            <a:extLst>
              <a:ext uri="{FF2B5EF4-FFF2-40B4-BE49-F238E27FC236}">
                <a16:creationId xmlns:a16="http://schemas.microsoft.com/office/drawing/2014/main" id="{C61718D6-5E9A-2D80-E2A4-47B0EA4E3EC0}"/>
              </a:ext>
            </a:extLst>
          </p:cNvPr>
          <p:cNvPicPr>
            <a:picLocks noChangeAspect="1"/>
          </p:cNvPicPr>
          <p:nvPr/>
        </p:nvPicPr>
        <p:blipFill>
          <a:blip r:embed="rId2"/>
          <a:stretch>
            <a:fillRect/>
          </a:stretch>
        </p:blipFill>
        <p:spPr>
          <a:xfrm>
            <a:off x="2979652" y="2060848"/>
            <a:ext cx="6232696" cy="2736304"/>
          </a:xfrm>
          <a:prstGeom prst="rect">
            <a:avLst/>
          </a:prstGeom>
        </p:spPr>
      </p:pic>
    </p:spTree>
    <p:extLst>
      <p:ext uri="{BB962C8B-B14F-4D97-AF65-F5344CB8AC3E}">
        <p14:creationId xmlns:p14="http://schemas.microsoft.com/office/powerpoint/2010/main" val="360986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49BAEB-2FBB-70C8-2C2F-463FB74982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17" y="1014"/>
            <a:ext cx="5592793" cy="3211962"/>
          </a:xfrm>
          <a:prstGeom prst="rect">
            <a:avLst/>
          </a:prstGeom>
        </p:spPr>
      </p:pic>
      <p:pic>
        <p:nvPicPr>
          <p:cNvPr id="12" name="Picture 11">
            <a:extLst>
              <a:ext uri="{FF2B5EF4-FFF2-40B4-BE49-F238E27FC236}">
                <a16:creationId xmlns:a16="http://schemas.microsoft.com/office/drawing/2014/main" id="{2563D958-1C70-2F16-65FB-65BCB9993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912" y="3394180"/>
            <a:ext cx="6408712" cy="3397248"/>
          </a:xfrm>
          <a:prstGeom prst="rect">
            <a:avLst/>
          </a:prstGeom>
        </p:spPr>
      </p:pic>
    </p:spTree>
    <p:extLst>
      <p:ext uri="{BB962C8B-B14F-4D97-AF65-F5344CB8AC3E}">
        <p14:creationId xmlns:p14="http://schemas.microsoft.com/office/powerpoint/2010/main" val="187012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3E70C-A27D-ED5D-CFA0-749EFD3B8A6E}"/>
              </a:ext>
            </a:extLst>
          </p:cNvPr>
          <p:cNvSpPr>
            <a:spLocks noGrp="1"/>
          </p:cNvSpPr>
          <p:nvPr>
            <p:ph type="title"/>
          </p:nvPr>
        </p:nvSpPr>
        <p:spPr/>
        <p:txBody>
          <a:bodyPr/>
          <a:lstStyle/>
          <a:p>
            <a:pPr algn="ctr"/>
            <a:r>
              <a:rPr lang="en-GB" b="1" dirty="0"/>
              <a:t>6. K-Nearest Neighbour Regressor</a:t>
            </a:r>
            <a:endParaRPr lang="en-IN" b="1" dirty="0"/>
          </a:p>
        </p:txBody>
      </p:sp>
      <p:pic>
        <p:nvPicPr>
          <p:cNvPr id="4" name="Picture 3">
            <a:extLst>
              <a:ext uri="{FF2B5EF4-FFF2-40B4-BE49-F238E27FC236}">
                <a16:creationId xmlns:a16="http://schemas.microsoft.com/office/drawing/2014/main" id="{D422C19B-43A7-6E07-D79E-D8304890F3DE}"/>
              </a:ext>
            </a:extLst>
          </p:cNvPr>
          <p:cNvPicPr>
            <a:picLocks noChangeAspect="1"/>
          </p:cNvPicPr>
          <p:nvPr/>
        </p:nvPicPr>
        <p:blipFill>
          <a:blip r:embed="rId2"/>
          <a:stretch>
            <a:fillRect/>
          </a:stretch>
        </p:blipFill>
        <p:spPr>
          <a:xfrm>
            <a:off x="2434218" y="2240868"/>
            <a:ext cx="7323564" cy="2376264"/>
          </a:xfrm>
          <a:prstGeom prst="rect">
            <a:avLst/>
          </a:prstGeom>
        </p:spPr>
      </p:pic>
    </p:spTree>
    <p:extLst>
      <p:ext uri="{BB962C8B-B14F-4D97-AF65-F5344CB8AC3E}">
        <p14:creationId xmlns:p14="http://schemas.microsoft.com/office/powerpoint/2010/main" val="49770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39F654-063D-4C71-5012-41A946533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16567"/>
            <a:ext cx="6760314" cy="3091946"/>
          </a:xfrm>
          <a:prstGeom prst="rect">
            <a:avLst/>
          </a:prstGeom>
        </p:spPr>
      </p:pic>
      <p:pic>
        <p:nvPicPr>
          <p:cNvPr id="5" name="Picture 4">
            <a:extLst>
              <a:ext uri="{FF2B5EF4-FFF2-40B4-BE49-F238E27FC236}">
                <a16:creationId xmlns:a16="http://schemas.microsoft.com/office/drawing/2014/main" id="{33B7822A-7044-9E89-DC24-4B8E47AE93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9936" y="3297624"/>
            <a:ext cx="6311954" cy="3426907"/>
          </a:xfrm>
          <a:prstGeom prst="rect">
            <a:avLst/>
          </a:prstGeom>
        </p:spPr>
      </p:pic>
    </p:spTree>
    <p:extLst>
      <p:ext uri="{BB962C8B-B14F-4D97-AF65-F5344CB8AC3E}">
        <p14:creationId xmlns:p14="http://schemas.microsoft.com/office/powerpoint/2010/main" val="419884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34A6A-578F-A725-7B93-439B871DBB32}"/>
              </a:ext>
            </a:extLst>
          </p:cNvPr>
          <p:cNvSpPr>
            <a:spLocks noGrp="1"/>
          </p:cNvSpPr>
          <p:nvPr>
            <p:ph type="title"/>
          </p:nvPr>
        </p:nvSpPr>
        <p:spPr>
          <a:xfrm>
            <a:off x="1295400" y="404664"/>
            <a:ext cx="9601200" cy="1143000"/>
          </a:xfrm>
        </p:spPr>
        <p:txBody>
          <a:bodyPr/>
          <a:lstStyle/>
          <a:p>
            <a:pPr algn="ctr"/>
            <a:r>
              <a:rPr lang="en-GB" b="1" dirty="0"/>
              <a:t>7. Decision Tree Regressor</a:t>
            </a:r>
            <a:endParaRPr lang="en-IN" b="1" dirty="0"/>
          </a:p>
        </p:txBody>
      </p:sp>
      <p:pic>
        <p:nvPicPr>
          <p:cNvPr id="4" name="Picture 3">
            <a:extLst>
              <a:ext uri="{FF2B5EF4-FFF2-40B4-BE49-F238E27FC236}">
                <a16:creationId xmlns:a16="http://schemas.microsoft.com/office/drawing/2014/main" id="{BDDC3B4F-99C2-A6E5-5477-3C99DF61AF5B}"/>
              </a:ext>
            </a:extLst>
          </p:cNvPr>
          <p:cNvPicPr>
            <a:picLocks noChangeAspect="1"/>
          </p:cNvPicPr>
          <p:nvPr/>
        </p:nvPicPr>
        <p:blipFill>
          <a:blip r:embed="rId2"/>
          <a:stretch>
            <a:fillRect/>
          </a:stretch>
        </p:blipFill>
        <p:spPr>
          <a:xfrm>
            <a:off x="2711624" y="2132856"/>
            <a:ext cx="6616554" cy="2808312"/>
          </a:xfrm>
          <a:prstGeom prst="rect">
            <a:avLst/>
          </a:prstGeom>
        </p:spPr>
      </p:pic>
    </p:spTree>
    <p:extLst>
      <p:ext uri="{BB962C8B-B14F-4D97-AF65-F5344CB8AC3E}">
        <p14:creationId xmlns:p14="http://schemas.microsoft.com/office/powerpoint/2010/main" val="292201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4C47B5-A41E-21D5-2266-D95EEE9B3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751" y="1"/>
            <a:ext cx="5635690" cy="3639159"/>
          </a:xfrm>
          <a:prstGeom prst="rect">
            <a:avLst/>
          </a:prstGeom>
        </p:spPr>
      </p:pic>
      <p:pic>
        <p:nvPicPr>
          <p:cNvPr id="5" name="Picture 4">
            <a:extLst>
              <a:ext uri="{FF2B5EF4-FFF2-40B4-BE49-F238E27FC236}">
                <a16:creationId xmlns:a16="http://schemas.microsoft.com/office/drawing/2014/main" id="{43EF9EAD-ACBF-1805-17DA-299247D31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977" y="3425349"/>
            <a:ext cx="6044447" cy="3281672"/>
          </a:xfrm>
          <a:prstGeom prst="rect">
            <a:avLst/>
          </a:prstGeom>
        </p:spPr>
      </p:pic>
    </p:spTree>
    <p:extLst>
      <p:ext uri="{BB962C8B-B14F-4D97-AF65-F5344CB8AC3E}">
        <p14:creationId xmlns:p14="http://schemas.microsoft.com/office/powerpoint/2010/main" val="414766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1A117-5E10-2413-7224-ACABFCCA947A}"/>
              </a:ext>
            </a:extLst>
          </p:cNvPr>
          <p:cNvSpPr>
            <a:spLocks noGrp="1"/>
          </p:cNvSpPr>
          <p:nvPr>
            <p:ph type="title"/>
          </p:nvPr>
        </p:nvSpPr>
        <p:spPr>
          <a:xfrm>
            <a:off x="2711623" y="220548"/>
            <a:ext cx="6696745" cy="886792"/>
          </a:xfrm>
        </p:spPr>
        <p:txBody>
          <a:bodyPr/>
          <a:lstStyle/>
          <a:p>
            <a:pPr algn="ctr"/>
            <a:r>
              <a:rPr lang="en-GB" b="1" dirty="0"/>
              <a:t>Comparison of all R2-Scores</a:t>
            </a:r>
            <a:endParaRPr lang="en-IN" b="1" dirty="0"/>
          </a:p>
        </p:txBody>
      </p:sp>
      <p:pic>
        <p:nvPicPr>
          <p:cNvPr id="4" name="Picture 3">
            <a:extLst>
              <a:ext uri="{FF2B5EF4-FFF2-40B4-BE49-F238E27FC236}">
                <a16:creationId xmlns:a16="http://schemas.microsoft.com/office/drawing/2014/main" id="{A02A87D1-9A60-F920-B825-98D90D8828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566" y="1412776"/>
            <a:ext cx="7704857" cy="5152668"/>
          </a:xfrm>
          <a:prstGeom prst="rect">
            <a:avLst/>
          </a:prstGeom>
        </p:spPr>
      </p:pic>
    </p:spTree>
    <p:extLst>
      <p:ext uri="{BB962C8B-B14F-4D97-AF65-F5344CB8AC3E}">
        <p14:creationId xmlns:p14="http://schemas.microsoft.com/office/powerpoint/2010/main" val="349625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29" descr="Hand writing on post-it note"/>
          <p:cNvPicPr preferRelativeResize="0">
            <a:picLocks noGrp="1"/>
          </p:cNvPicPr>
          <p:nvPr>
            <p:ph type="pic" idx="4294967295"/>
          </p:nvPr>
        </p:nvPicPr>
        <p:blipFill rotWithShape="1">
          <a:blip r:embed="rId3">
            <a:alphaModFix/>
          </a:blip>
          <a:srcRect l="-116083" t="120906" r="116432" b="-22832"/>
          <a:stretch/>
        </p:blipFill>
        <p:spPr>
          <a:xfrm>
            <a:off x="-201613" y="6203950"/>
            <a:ext cx="12393613" cy="79375"/>
          </a:xfrm>
          <a:prstGeom prst="rect">
            <a:avLst/>
          </a:prstGeom>
          <a:solidFill>
            <a:srgbClr val="F2F2F2"/>
          </a:solidFill>
          <a:ln>
            <a:noFill/>
          </a:ln>
        </p:spPr>
      </p:pic>
      <p:sp>
        <p:nvSpPr>
          <p:cNvPr id="275" name="Google Shape;275;p29"/>
          <p:cNvSpPr txBox="1">
            <a:spLocks noGrp="1"/>
          </p:cNvSpPr>
          <p:nvPr>
            <p:ph type="title" idx="4294967295"/>
          </p:nvPr>
        </p:nvSpPr>
        <p:spPr>
          <a:xfrm>
            <a:off x="7951788" y="130175"/>
            <a:ext cx="4240212" cy="5667375"/>
          </a:xfrm>
          <a:prstGeom prst="rect">
            <a:avLst/>
          </a:prstGeom>
          <a:solidFill>
            <a:srgbClr val="F2F2F2"/>
          </a:solidFill>
          <a:ln>
            <a:noFill/>
          </a:ln>
        </p:spPr>
        <p:txBody>
          <a:bodyPr spcFirstLastPara="1" wrap="square" lIns="180000" tIns="180000" rIns="180000" bIns="180000" anchor="ctr" anchorCtr="0">
            <a:noAutofit/>
          </a:bodyPr>
          <a:lstStyle/>
          <a:p>
            <a:pPr marL="0" lvl="0" indent="0" algn="l" rtl="0">
              <a:lnSpc>
                <a:spcPct val="90000"/>
              </a:lnSpc>
              <a:spcBef>
                <a:spcPts val="0"/>
              </a:spcBef>
              <a:spcAft>
                <a:spcPts val="0"/>
              </a:spcAft>
              <a:buClr>
                <a:srgbClr val="B5B5B5"/>
              </a:buClr>
              <a:buSzPts val="6000"/>
              <a:buFont typeface="Corbel"/>
              <a:buNone/>
            </a:pPr>
            <a:r>
              <a:rPr lang="en-US">
                <a:solidFill>
                  <a:srgbClr val="B5B5B5"/>
                </a:solidFill>
              </a:rPr>
              <a:t>COMBINED CYCLE POWER PLANT</a:t>
            </a:r>
            <a:endParaRPr/>
          </a:p>
        </p:txBody>
      </p:sp>
      <p:sp>
        <p:nvSpPr>
          <p:cNvPr id="277" name="Google Shape;277;p29"/>
          <p:cNvSpPr txBox="1">
            <a:spLocks noGrp="1"/>
          </p:cNvSpPr>
          <p:nvPr>
            <p:ph type="body" idx="4294967295"/>
          </p:nvPr>
        </p:nvSpPr>
        <p:spPr>
          <a:xfrm>
            <a:off x="0" y="1390650"/>
            <a:ext cx="5170488" cy="4629150"/>
          </a:xfrm>
          <a:prstGeom prst="rect">
            <a:avLst/>
          </a:prstGeom>
          <a:noFill/>
          <a:ln>
            <a:noFill/>
          </a:ln>
        </p:spPr>
        <p:txBody>
          <a:bodyPr spcFirstLastPara="1" wrap="square" lIns="0" tIns="0" rIns="0" bIns="0" anchor="t" anchorCtr="0">
            <a:noAutofit/>
          </a:bodyPr>
          <a:lstStyle/>
          <a:p>
            <a:pPr marL="266700" lvl="0" indent="-266700" algn="l" rtl="0">
              <a:lnSpc>
                <a:spcPct val="90000"/>
              </a:lnSpc>
              <a:spcBef>
                <a:spcPts val="0"/>
              </a:spcBef>
              <a:spcAft>
                <a:spcPts val="0"/>
              </a:spcAft>
              <a:buClr>
                <a:srgbClr val="AF00DB"/>
              </a:buClr>
              <a:buSzPts val="1100"/>
              <a:buNone/>
            </a:pPr>
            <a:r>
              <a:rPr lang="en-US" sz="1100">
                <a:solidFill>
                  <a:srgbClr val="AF00DB"/>
                </a:solidFill>
              </a:rPr>
              <a:t>f</a:t>
            </a:r>
            <a:endParaRPr sz="2000">
              <a:solidFill>
                <a:srgbClr val="000000"/>
              </a:solidFill>
            </a:endParaRPr>
          </a:p>
          <a:p>
            <a:pPr marL="0" lvl="0" indent="0" algn="l" rtl="0">
              <a:lnSpc>
                <a:spcPct val="90000"/>
              </a:lnSpc>
              <a:spcBef>
                <a:spcPts val="1000"/>
              </a:spcBef>
              <a:spcAft>
                <a:spcPts val="0"/>
              </a:spcAft>
              <a:buClr>
                <a:srgbClr val="3F3F3F"/>
              </a:buClr>
              <a:buSzPts val="2800"/>
              <a:buNone/>
            </a:pPr>
            <a:endParaRPr sz="2800">
              <a:solidFill>
                <a:srgbClr val="404040"/>
              </a:solidFill>
            </a:endParaRPr>
          </a:p>
        </p:txBody>
      </p:sp>
      <p:sp>
        <p:nvSpPr>
          <p:cNvPr id="274" name="Google Shape;274;p29"/>
          <p:cNvSpPr/>
          <p:nvPr/>
        </p:nvSpPr>
        <p:spPr>
          <a:xfrm>
            <a:off x="9775824" y="1762069"/>
            <a:ext cx="1984200" cy="114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279" name="Google Shape;279;p29"/>
          <p:cNvSpPr txBox="1"/>
          <p:nvPr/>
        </p:nvSpPr>
        <p:spPr>
          <a:xfrm>
            <a:off x="10243100" y="6489977"/>
            <a:ext cx="1053900" cy="246000"/>
          </a:xfrm>
          <a:prstGeom prst="rect">
            <a:avLst/>
          </a:prstGeom>
          <a:noFill/>
          <a:ln>
            <a:noFill/>
          </a:ln>
        </p:spPr>
        <p:txBody>
          <a:bodyPr spcFirstLastPara="1" wrap="square" lIns="91425" tIns="108000" rIns="91425" bIns="0" anchor="ctr" anchorCtr="0">
            <a:spAutoFit/>
          </a:bodyPr>
          <a:lstStyle/>
          <a:p>
            <a:pPr marL="0" marR="0" lvl="0" indent="0" algn="r" rtl="0">
              <a:lnSpc>
                <a:spcPct val="83333"/>
              </a:lnSpc>
              <a:spcBef>
                <a:spcPts val="0"/>
              </a:spcBef>
              <a:spcAft>
                <a:spcPts val="0"/>
              </a:spcAft>
              <a:buNone/>
            </a:pPr>
            <a:r>
              <a:rPr lang="en-US" sz="1200" b="0" i="0" u="none" strike="noStrike" cap="none">
                <a:solidFill>
                  <a:srgbClr val="3F3F3F"/>
                </a:solidFill>
                <a:latin typeface="Corbel"/>
                <a:ea typeface="Corbel"/>
                <a:cs typeface="Corbel"/>
                <a:sym typeface="Corbel"/>
              </a:rPr>
              <a:t>rch</a:t>
            </a:r>
            <a:endParaRPr sz="1200" b="0" i="0" u="none" strike="noStrike" cap="none">
              <a:solidFill>
                <a:srgbClr val="3F3F3F"/>
              </a:solidFill>
              <a:latin typeface="Corbel"/>
              <a:ea typeface="Corbel"/>
              <a:cs typeface="Corbel"/>
              <a:sym typeface="Corbel"/>
            </a:endParaRPr>
          </a:p>
        </p:txBody>
      </p:sp>
      <p:pic>
        <p:nvPicPr>
          <p:cNvPr id="280" name="Google Shape;280;p29" descr="Diagram of CCPP"/>
          <p:cNvPicPr preferRelativeResize="0"/>
          <p:nvPr/>
        </p:nvPicPr>
        <p:blipFill rotWithShape="1">
          <a:blip r:embed="rId4">
            <a:alphaModFix/>
          </a:blip>
          <a:srcRect/>
          <a:stretch/>
        </p:blipFill>
        <p:spPr>
          <a:xfrm>
            <a:off x="223836" y="566377"/>
            <a:ext cx="7316099" cy="526516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02B2D-DD53-79DB-FBB4-80B135B0C90F}"/>
              </a:ext>
            </a:extLst>
          </p:cNvPr>
          <p:cNvSpPr>
            <a:spLocks noGrp="1"/>
          </p:cNvSpPr>
          <p:nvPr>
            <p:ph type="title"/>
          </p:nvPr>
        </p:nvSpPr>
        <p:spPr/>
        <p:txBody>
          <a:bodyPr/>
          <a:lstStyle/>
          <a:p>
            <a:r>
              <a:rPr lang="en-US" b="1" dirty="0"/>
              <a:t>DEPLOYMENT</a:t>
            </a:r>
            <a:endParaRPr lang="en-IN" b="1" dirty="0"/>
          </a:p>
        </p:txBody>
      </p:sp>
      <p:pic>
        <p:nvPicPr>
          <p:cNvPr id="4" name="Picture 3">
            <a:extLst>
              <a:ext uri="{FF2B5EF4-FFF2-40B4-BE49-F238E27FC236}">
                <a16:creationId xmlns:a16="http://schemas.microsoft.com/office/drawing/2014/main" id="{F969E587-B73B-0DF8-6866-451A469D6673}"/>
              </a:ext>
            </a:extLst>
          </p:cNvPr>
          <p:cNvPicPr>
            <a:picLocks noChangeAspect="1"/>
          </p:cNvPicPr>
          <p:nvPr/>
        </p:nvPicPr>
        <p:blipFill>
          <a:blip r:embed="rId2"/>
          <a:stretch>
            <a:fillRect/>
          </a:stretch>
        </p:blipFill>
        <p:spPr>
          <a:xfrm>
            <a:off x="1317411" y="1616436"/>
            <a:ext cx="9601200" cy="4860564"/>
          </a:xfrm>
          <a:prstGeom prst="rect">
            <a:avLst/>
          </a:prstGeom>
        </p:spPr>
      </p:pic>
    </p:spTree>
    <p:extLst>
      <p:ext uri="{BB962C8B-B14F-4D97-AF65-F5344CB8AC3E}">
        <p14:creationId xmlns:p14="http://schemas.microsoft.com/office/powerpoint/2010/main" val="422936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DBD103-0F0C-8A8B-6BB0-6BBE5E9E9165}"/>
              </a:ext>
            </a:extLst>
          </p:cNvPr>
          <p:cNvSpPr txBox="1"/>
          <p:nvPr/>
        </p:nvSpPr>
        <p:spPr>
          <a:xfrm>
            <a:off x="1199457" y="1124744"/>
            <a:ext cx="10705255" cy="3600986"/>
          </a:xfrm>
          <a:prstGeom prst="rect">
            <a:avLst/>
          </a:prstGeom>
          <a:noFill/>
        </p:spPr>
        <p:txBody>
          <a:bodyPr wrap="square">
            <a:spAutoFit/>
          </a:bodyPr>
          <a:lstStyle/>
          <a:p>
            <a:pPr>
              <a:buClrTx/>
            </a:pPr>
            <a:r>
              <a:rPr lang="en-IN" sz="2400" b="1" kern="100" dirty="0">
                <a:solidFill>
                  <a:srgbClr val="164B4F"/>
                </a:solidFill>
                <a:latin typeface="Calibri" panose="020F0502020204030204" pitchFamily="34" charset="0"/>
                <a:ea typeface="Calibri" panose="020F0502020204030204" pitchFamily="34" charset="0"/>
                <a:cs typeface="Times New Roman" panose="02020603050405020304" pitchFamily="18" charset="0"/>
              </a:rPr>
              <a:t>Challenges Faced:</a:t>
            </a:r>
          </a:p>
          <a:p>
            <a:pPr>
              <a:buClrTx/>
            </a:pPr>
            <a:r>
              <a:rPr lang="en-IN" sz="1800" kern="100" dirty="0">
                <a:solidFill>
                  <a:srgbClr val="164B4F"/>
                </a:solidFill>
                <a:latin typeface="Calibri" panose="020F0502020204030204" pitchFamily="34" charset="0"/>
                <a:ea typeface="Calibri" panose="020F0502020204030204" pitchFamily="34" charset="0"/>
                <a:cs typeface="Times New Roman" panose="02020603050405020304" pitchFamily="18" charset="0"/>
              </a:rPr>
              <a:t> </a:t>
            </a:r>
          </a:p>
          <a:p>
            <a:pPr>
              <a:buClrTx/>
            </a:pPr>
            <a:r>
              <a:rPr lang="en-IN" sz="1800" kern="100" dirty="0">
                <a:solidFill>
                  <a:srgbClr val="164B4F"/>
                </a:solidFill>
                <a:latin typeface="Calibri" panose="020F0502020204030204" pitchFamily="34" charset="0"/>
                <a:ea typeface="Calibri" panose="020F0502020204030204" pitchFamily="34" charset="0"/>
                <a:cs typeface="Times New Roman" panose="02020603050405020304" pitchFamily="18" charset="0"/>
              </a:rPr>
              <a:t>Model Loading and Path Consistency:</a:t>
            </a:r>
          </a:p>
          <a:p>
            <a:pPr>
              <a:buClrTx/>
            </a:pPr>
            <a:r>
              <a:rPr lang="en-IN" sz="1800" kern="100" dirty="0">
                <a:solidFill>
                  <a:srgbClr val="164B4F"/>
                </a:solidFill>
                <a:latin typeface="Calibri" panose="020F0502020204030204" pitchFamily="34" charset="0"/>
                <a:ea typeface="Calibri" panose="020F0502020204030204" pitchFamily="34" charset="0"/>
                <a:cs typeface="Times New Roman" panose="02020603050405020304" pitchFamily="18" charset="0"/>
              </a:rPr>
              <a:t>   - Ensuring seamless model loading across different environments and avoiding hardcoded absolute paths presented an initial challenge.</a:t>
            </a:r>
          </a:p>
          <a:p>
            <a:pPr>
              <a:buClrTx/>
            </a:pPr>
            <a:r>
              <a:rPr lang="en-IN" sz="1800" kern="100" dirty="0">
                <a:solidFill>
                  <a:srgbClr val="164B4F"/>
                </a:solidFill>
                <a:latin typeface="Calibri" panose="020F0502020204030204" pitchFamily="34" charset="0"/>
                <a:ea typeface="Calibri" panose="020F0502020204030204" pitchFamily="34" charset="0"/>
                <a:cs typeface="Times New Roman" panose="02020603050405020304" pitchFamily="18" charset="0"/>
              </a:rPr>
              <a:t> </a:t>
            </a:r>
          </a:p>
          <a:p>
            <a:pPr>
              <a:buClrTx/>
            </a:pPr>
            <a:r>
              <a:rPr lang="en-IN" sz="1800" kern="100" dirty="0">
                <a:solidFill>
                  <a:srgbClr val="164B4F"/>
                </a:solidFill>
                <a:latin typeface="Calibri" panose="020F0502020204030204" pitchFamily="34" charset="0"/>
                <a:ea typeface="Calibri" panose="020F0502020204030204" pitchFamily="34" charset="0"/>
                <a:cs typeface="Times New Roman" panose="02020603050405020304" pitchFamily="18" charset="0"/>
              </a:rPr>
              <a:t> </a:t>
            </a:r>
          </a:p>
          <a:p>
            <a:pPr>
              <a:buClrTx/>
            </a:pPr>
            <a:r>
              <a:rPr lang="en-IN" sz="2400" b="1" kern="100" dirty="0">
                <a:solidFill>
                  <a:srgbClr val="164B4F"/>
                </a:solidFill>
                <a:latin typeface="Calibri" panose="020F0502020204030204" pitchFamily="34" charset="0"/>
                <a:ea typeface="Calibri" panose="020F0502020204030204" pitchFamily="34" charset="0"/>
                <a:cs typeface="Times New Roman" panose="02020603050405020304" pitchFamily="18" charset="0"/>
              </a:rPr>
              <a:t>How We Overcame the Challenges:</a:t>
            </a:r>
          </a:p>
          <a:p>
            <a:pPr>
              <a:buClrTx/>
            </a:pPr>
            <a:r>
              <a:rPr lang="en-IN" sz="1800" kern="100" dirty="0">
                <a:solidFill>
                  <a:srgbClr val="164B4F"/>
                </a:solidFill>
                <a:latin typeface="Calibri" panose="020F0502020204030204" pitchFamily="34" charset="0"/>
                <a:ea typeface="Calibri" panose="020F0502020204030204" pitchFamily="34" charset="0"/>
                <a:cs typeface="Times New Roman" panose="02020603050405020304" pitchFamily="18" charset="0"/>
              </a:rPr>
              <a:t> </a:t>
            </a:r>
          </a:p>
          <a:p>
            <a:pPr>
              <a:buClrTx/>
            </a:pPr>
            <a:r>
              <a:rPr lang="en-IN" sz="1800" kern="100" dirty="0">
                <a:solidFill>
                  <a:srgbClr val="164B4F"/>
                </a:solidFill>
                <a:latin typeface="Calibri" panose="020F0502020204030204" pitchFamily="34" charset="0"/>
                <a:ea typeface="Calibri" panose="020F0502020204030204" pitchFamily="34" charset="0"/>
                <a:cs typeface="Times New Roman" panose="02020603050405020304" pitchFamily="18" charset="0"/>
              </a:rPr>
              <a:t>Dynamic Model Loading:</a:t>
            </a:r>
          </a:p>
          <a:p>
            <a:pPr>
              <a:buClrTx/>
            </a:pPr>
            <a:r>
              <a:rPr lang="en-IN" sz="1800" kern="100" dirty="0">
                <a:solidFill>
                  <a:srgbClr val="164B4F"/>
                </a:solidFill>
                <a:latin typeface="Calibri" panose="020F0502020204030204" pitchFamily="34" charset="0"/>
                <a:ea typeface="Calibri" panose="020F0502020204030204" pitchFamily="34" charset="0"/>
                <a:cs typeface="Times New Roman" panose="02020603050405020304" pitchFamily="18" charset="0"/>
              </a:rPr>
              <a:t>   - Adopting a dynamic approach by using relative paths and the `</a:t>
            </a:r>
            <a:r>
              <a:rPr lang="en-IN" sz="1800" kern="100" dirty="0" err="1">
                <a:solidFill>
                  <a:srgbClr val="164B4F"/>
                </a:solidFill>
                <a:latin typeface="Calibri" panose="020F0502020204030204" pitchFamily="34" charset="0"/>
                <a:ea typeface="Calibri" panose="020F0502020204030204" pitchFamily="34" charset="0"/>
                <a:cs typeface="Times New Roman" panose="02020603050405020304" pitchFamily="18" charset="0"/>
              </a:rPr>
              <a:t>os`</a:t>
            </a:r>
            <a:r>
              <a:rPr lang="en-IN" sz="1800" kern="100" dirty="0">
                <a:solidFill>
                  <a:srgbClr val="164B4F"/>
                </a:solidFill>
                <a:latin typeface="Calibri" panose="020F0502020204030204" pitchFamily="34" charset="0"/>
                <a:ea typeface="Calibri" panose="020F0502020204030204" pitchFamily="34" charset="0"/>
                <a:cs typeface="Times New Roman" panose="02020603050405020304" pitchFamily="18" charset="0"/>
              </a:rPr>
              <a:t> module, ensuring the model file is accessible regardless of deployment location.</a:t>
            </a:r>
          </a:p>
        </p:txBody>
      </p:sp>
    </p:spTree>
    <p:extLst>
      <p:ext uri="{BB962C8B-B14F-4D97-AF65-F5344CB8AC3E}">
        <p14:creationId xmlns:p14="http://schemas.microsoft.com/office/powerpoint/2010/main" val="148730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47" descr="hand clapping"/>
          <p:cNvPicPr preferRelativeResize="0">
            <a:picLocks noGrp="1"/>
          </p:cNvPicPr>
          <p:nvPr>
            <p:ph type="pic" idx="2"/>
          </p:nvPr>
        </p:nvPicPr>
        <p:blipFill rotWithShape="1">
          <a:blip r:embed="rId3">
            <a:alphaModFix/>
          </a:blip>
          <a:srcRect/>
          <a:stretch/>
        </p:blipFill>
        <p:spPr>
          <a:xfrm>
            <a:off x="1207698" y="0"/>
            <a:ext cx="9780000" cy="6796454"/>
          </a:xfrm>
          <a:prstGeom prst="rect">
            <a:avLst/>
          </a:prstGeom>
          <a:solidFill>
            <a:srgbClr val="D8D8D8"/>
          </a:solidFill>
          <a:ln>
            <a:noFill/>
          </a:ln>
        </p:spPr>
      </p:pic>
      <p:sp>
        <p:nvSpPr>
          <p:cNvPr id="441" name="Google Shape;441;p47"/>
          <p:cNvSpPr txBox="1">
            <a:spLocks noGrp="1"/>
          </p:cNvSpPr>
          <p:nvPr>
            <p:ph type="ctrTitle"/>
          </p:nvPr>
        </p:nvSpPr>
        <p:spPr>
          <a:xfrm>
            <a:off x="2865409" y="3301562"/>
            <a:ext cx="5646000" cy="1459500"/>
          </a:xfrm>
          <a:prstGeom prst="rect">
            <a:avLst/>
          </a:prstGeom>
          <a:solidFill>
            <a:srgbClr val="B2B2B2"/>
          </a:solidFill>
          <a:ln>
            <a:noFill/>
          </a:ln>
        </p:spPr>
        <p:txBody>
          <a:bodyPr spcFirstLastPara="1" wrap="square" lIns="180000" tIns="180000" rIns="252000" bIns="180000" anchor="t" anchorCtr="0">
            <a:noAutofit/>
          </a:bodyPr>
          <a:lstStyle/>
          <a:p>
            <a:pPr marL="0" lvl="0" indent="0" algn="r" rtl="0">
              <a:lnSpc>
                <a:spcPct val="90000"/>
              </a:lnSpc>
              <a:spcBef>
                <a:spcPts val="0"/>
              </a:spcBef>
              <a:spcAft>
                <a:spcPts val="0"/>
              </a:spcAft>
              <a:buClr>
                <a:srgbClr val="3F3F3F"/>
              </a:buClr>
              <a:buSzPts val="6000"/>
              <a:buFont typeface="Corbel"/>
              <a:buNone/>
            </a:pPr>
            <a:r>
              <a:rPr lang="en-US"/>
              <a:t>THANKYOU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C80A8-025A-8EC6-508D-8BC5E0587735}"/>
              </a:ext>
            </a:extLst>
          </p:cNvPr>
          <p:cNvSpPr>
            <a:spLocks noGrp="1"/>
          </p:cNvSpPr>
          <p:nvPr>
            <p:ph type="title"/>
          </p:nvPr>
        </p:nvSpPr>
        <p:spPr>
          <a:xfrm>
            <a:off x="806824" y="1604682"/>
            <a:ext cx="10091027" cy="1290918"/>
          </a:xfrm>
        </p:spPr>
        <p:txBody>
          <a:bodyPr/>
          <a:lstStyle/>
          <a:p>
            <a:r>
              <a:rPr lang="en-US" b="1" dirty="0"/>
              <a:t>Exploratory Data Analysis (EDA) :</a:t>
            </a:r>
            <a:endParaRPr lang="en-US" dirty="0"/>
          </a:p>
        </p:txBody>
      </p:sp>
    </p:spTree>
    <p:extLst>
      <p:ext uri="{BB962C8B-B14F-4D97-AF65-F5344CB8AC3E}">
        <p14:creationId xmlns:p14="http://schemas.microsoft.com/office/powerpoint/2010/main" val="31219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0"/>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Add a footer</a:t>
            </a:r>
            <a:endParaRPr/>
          </a:p>
        </p:txBody>
      </p:sp>
      <p:pic>
        <p:nvPicPr>
          <p:cNvPr id="287" name="Google Shape;287;p30" descr="A screenshot of a computer program&#10;&#10;Description automatically generated"/>
          <p:cNvPicPr preferRelativeResize="0"/>
          <p:nvPr/>
        </p:nvPicPr>
        <p:blipFill rotWithShape="1">
          <a:blip r:embed="rId3">
            <a:alphaModFix/>
          </a:blip>
          <a:srcRect/>
          <a:stretch/>
        </p:blipFill>
        <p:spPr>
          <a:xfrm>
            <a:off x="618766" y="140630"/>
            <a:ext cx="7848959" cy="469330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1"/>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Add a footer</a:t>
            </a:r>
            <a:endParaRPr/>
          </a:p>
        </p:txBody>
      </p:sp>
      <p:sp>
        <p:nvSpPr>
          <p:cNvPr id="292" name="Google Shape;292;p31"/>
          <p:cNvSpPr txBox="1">
            <a:spLocks noGrp="1"/>
          </p:cNvSpPr>
          <p:nvPr>
            <p:ph type="body" idx="4294967295"/>
          </p:nvPr>
        </p:nvSpPr>
        <p:spPr>
          <a:xfrm>
            <a:off x="0" y="390525"/>
            <a:ext cx="11325225" cy="977900"/>
          </a:xfrm>
          <a:prstGeom prst="rect">
            <a:avLst/>
          </a:prstGeom>
          <a:noFill/>
          <a:ln>
            <a:noFill/>
          </a:ln>
        </p:spPr>
        <p:txBody>
          <a:bodyPr spcFirstLastPara="1" wrap="square" lIns="0" tIns="0" rIns="0" bIns="0" anchor="t" anchorCtr="0">
            <a:noAutofit/>
          </a:bodyPr>
          <a:lstStyle/>
          <a:p>
            <a:pPr marL="609600" lvl="1" indent="-342900" algn="l" rtl="0">
              <a:lnSpc>
                <a:spcPct val="90000"/>
              </a:lnSpc>
              <a:spcBef>
                <a:spcPts val="0"/>
              </a:spcBef>
              <a:spcAft>
                <a:spcPts val="0"/>
              </a:spcAft>
              <a:buClr>
                <a:srgbClr val="3F3F3F"/>
              </a:buClr>
              <a:buSzPts val="2200"/>
              <a:buChar char="•"/>
            </a:pPr>
            <a:r>
              <a:rPr lang="en-US" sz="2200" b="1" dirty="0">
                <a:latin typeface="Candara"/>
                <a:ea typeface="Candara"/>
                <a:cs typeface="Candara"/>
                <a:sym typeface="Candara"/>
              </a:rPr>
              <a:t>LOADING THE DATASET</a:t>
            </a:r>
            <a:endParaRPr sz="2200" b="1" dirty="0">
              <a:latin typeface="Candara"/>
              <a:ea typeface="Candara"/>
              <a:cs typeface="Candara"/>
              <a:sym typeface="Candara"/>
            </a:endParaRPr>
          </a:p>
        </p:txBody>
      </p:sp>
      <p:pic>
        <p:nvPicPr>
          <p:cNvPr id="295" name="Google Shape;295;p31" descr="A screenshot of a computer&#10;&#10;Description automatically generated"/>
          <p:cNvPicPr preferRelativeResize="0">
            <a:picLocks noGrp="1"/>
          </p:cNvPicPr>
          <p:nvPr>
            <p:ph type="body" idx="4294967295"/>
          </p:nvPr>
        </p:nvPicPr>
        <p:blipFill rotWithShape="1">
          <a:blip r:embed="rId3">
            <a:alphaModFix/>
          </a:blip>
          <a:srcRect/>
          <a:stretch/>
        </p:blipFill>
        <p:spPr>
          <a:xfrm>
            <a:off x="0" y="1019175"/>
            <a:ext cx="8913813" cy="5194300"/>
          </a:xfrm>
          <a:prstGeom prst="rect">
            <a:avLst/>
          </a:prstGeom>
          <a:noFill/>
          <a:ln>
            <a:noFill/>
          </a:ln>
        </p:spPr>
      </p:pic>
      <p:sp>
        <p:nvSpPr>
          <p:cNvPr id="296" name="Google Shape;296;p31"/>
          <p:cNvSpPr txBox="1"/>
          <p:nvPr/>
        </p:nvSpPr>
        <p:spPr>
          <a:xfrm>
            <a:off x="8913813" y="2842053"/>
            <a:ext cx="3278186" cy="1385100"/>
          </a:xfrm>
          <a:prstGeom prst="rect">
            <a:avLst/>
          </a:prstGeom>
          <a:solidFill>
            <a:srgbClr val="B5B5B5"/>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dirty="0">
                <a:solidFill>
                  <a:schemeClr val="dk1"/>
                </a:solidFill>
                <a:latin typeface="Candara"/>
                <a:ea typeface="Candara"/>
                <a:cs typeface="Candara"/>
                <a:sym typeface="Candara"/>
              </a:rPr>
              <a:t>The dataset consists of  9568 rows and 5 columns</a:t>
            </a:r>
            <a:endParaRPr sz="2800" dirty="0">
              <a:solidFill>
                <a:schemeClr val="dk1"/>
              </a:solidFill>
              <a:highlight>
                <a:srgbClr val="000000"/>
              </a:highlight>
              <a:latin typeface="Candara"/>
              <a:ea typeface="Candara"/>
              <a:cs typeface="Candara"/>
              <a:sym typeface="Candar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2"/>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Add a footer</a:t>
            </a:r>
            <a:endParaRPr/>
          </a:p>
        </p:txBody>
      </p:sp>
      <p:pic>
        <p:nvPicPr>
          <p:cNvPr id="303" name="Google Shape;303;p32" descr="A screenshot of a computer&#10;&#10;Description automatically generated"/>
          <p:cNvPicPr preferRelativeResize="0"/>
          <p:nvPr/>
        </p:nvPicPr>
        <p:blipFill rotWithShape="1">
          <a:blip r:embed="rId3">
            <a:alphaModFix/>
          </a:blip>
          <a:srcRect/>
          <a:stretch/>
        </p:blipFill>
        <p:spPr>
          <a:xfrm>
            <a:off x="2898476" y="433299"/>
            <a:ext cx="5532407" cy="574698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ftr" sz="quarter" idx="11"/>
          </p:nvPr>
        </p:nvSpPr>
        <p:spPr>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Add a footer</a:t>
            </a:r>
            <a:endParaRPr/>
          </a:p>
        </p:txBody>
      </p:sp>
      <p:sp>
        <p:nvSpPr>
          <p:cNvPr id="310" name="Google Shape;310;p33"/>
          <p:cNvSpPr txBox="1">
            <a:spLocks noGrp="1"/>
          </p:cNvSpPr>
          <p:nvPr>
            <p:ph type="title" idx="4294967295"/>
          </p:nvPr>
        </p:nvSpPr>
        <p:spPr>
          <a:xfrm>
            <a:off x="0" y="512762"/>
            <a:ext cx="11328400" cy="365126"/>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a:buNone/>
            </a:pPr>
            <a:r>
              <a:rPr lang="en-US" b="1" dirty="0"/>
              <a:t>HOW TO CHECK THE  NULL VALUES:</a:t>
            </a:r>
            <a:endParaRPr b="1" dirty="0"/>
          </a:p>
        </p:txBody>
      </p:sp>
      <p:pic>
        <p:nvPicPr>
          <p:cNvPr id="311" name="Google Shape;311;p33" descr="A screenshot of a computer code&#10;&#10;Description automatically generated"/>
          <p:cNvPicPr preferRelativeResize="0"/>
          <p:nvPr/>
        </p:nvPicPr>
        <p:blipFill rotWithShape="1">
          <a:blip r:embed="rId3">
            <a:alphaModFix/>
          </a:blip>
          <a:srcRect/>
          <a:stretch/>
        </p:blipFill>
        <p:spPr>
          <a:xfrm>
            <a:off x="526751" y="1346620"/>
            <a:ext cx="7026574" cy="5099288"/>
          </a:xfrm>
          <a:prstGeom prst="rect">
            <a:avLst/>
          </a:prstGeom>
          <a:noFill/>
          <a:ln>
            <a:noFill/>
          </a:ln>
        </p:spPr>
      </p:pic>
      <p:sp>
        <p:nvSpPr>
          <p:cNvPr id="312" name="Google Shape;312;p33"/>
          <p:cNvSpPr txBox="1"/>
          <p:nvPr/>
        </p:nvSpPr>
        <p:spPr>
          <a:xfrm>
            <a:off x="7745510" y="2582872"/>
            <a:ext cx="3658200" cy="1938900"/>
          </a:xfrm>
          <a:prstGeom prst="rect">
            <a:avLst/>
          </a:prstGeom>
          <a:solidFill>
            <a:srgbClr val="A7E8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ndara"/>
                <a:ea typeface="Candara"/>
                <a:cs typeface="Candara"/>
                <a:sym typeface="Candara"/>
              </a:rPr>
              <a:t>AS WE CAN SEE</a:t>
            </a:r>
            <a:endParaRPr sz="1800">
              <a:solidFill>
                <a:schemeClr val="dk1"/>
              </a:solidFill>
              <a:latin typeface="Candara"/>
              <a:ea typeface="Candara"/>
              <a:cs typeface="Candara"/>
              <a:sym typeface="Candara"/>
            </a:endParaRPr>
          </a:p>
          <a:p>
            <a:pPr marL="0" marR="0" lvl="0" indent="0" algn="l" rtl="0">
              <a:spcBef>
                <a:spcPts val="0"/>
              </a:spcBef>
              <a:spcAft>
                <a:spcPts val="0"/>
              </a:spcAft>
              <a:buNone/>
            </a:pPr>
            <a:r>
              <a:rPr lang="en-US" sz="2000">
                <a:solidFill>
                  <a:schemeClr val="dk1"/>
                </a:solidFill>
                <a:latin typeface="Candara"/>
                <a:ea typeface="Candara"/>
                <a:cs typeface="Candara"/>
                <a:sym typeface="Candara"/>
              </a:rPr>
              <a:t> THERE ARE NO </a:t>
            </a:r>
            <a:endParaRPr sz="1800">
              <a:solidFill>
                <a:schemeClr val="dk1"/>
              </a:solidFill>
              <a:latin typeface="Candara"/>
              <a:ea typeface="Candara"/>
              <a:cs typeface="Candara"/>
              <a:sym typeface="Candara"/>
            </a:endParaRPr>
          </a:p>
          <a:p>
            <a:pPr marL="0" marR="0" lvl="0" indent="0" algn="l" rtl="0">
              <a:spcBef>
                <a:spcPts val="0"/>
              </a:spcBef>
              <a:spcAft>
                <a:spcPts val="0"/>
              </a:spcAft>
              <a:buNone/>
            </a:pPr>
            <a:r>
              <a:rPr lang="en-US" sz="2000">
                <a:solidFill>
                  <a:schemeClr val="dk1"/>
                </a:solidFill>
                <a:latin typeface="Candara"/>
                <a:ea typeface="Candara"/>
                <a:cs typeface="Candara"/>
                <a:sym typeface="Candara"/>
              </a:rPr>
              <a:t>NULL VALUES</a:t>
            </a:r>
            <a:endParaRPr sz="1800">
              <a:solidFill>
                <a:schemeClr val="dk1"/>
              </a:solidFill>
              <a:latin typeface="Candara"/>
              <a:ea typeface="Candara"/>
              <a:cs typeface="Candara"/>
              <a:sym typeface="Candara"/>
            </a:endParaRPr>
          </a:p>
          <a:p>
            <a:pPr marL="0" marR="0" lvl="0" indent="0" algn="l" rtl="0">
              <a:spcBef>
                <a:spcPts val="0"/>
              </a:spcBef>
              <a:spcAft>
                <a:spcPts val="0"/>
              </a:spcAft>
              <a:buNone/>
            </a:pPr>
            <a:r>
              <a:rPr lang="en-US" sz="2000">
                <a:solidFill>
                  <a:schemeClr val="dk1"/>
                </a:solidFill>
                <a:latin typeface="Candara"/>
                <a:ea typeface="Candara"/>
                <a:cs typeface="Candara"/>
                <a:sym typeface="Candara"/>
              </a:rPr>
              <a:t> PRESENT </a:t>
            </a:r>
            <a:endParaRPr sz="1800">
              <a:solidFill>
                <a:schemeClr val="dk1"/>
              </a:solidFill>
              <a:latin typeface="Candara"/>
              <a:ea typeface="Candara"/>
              <a:cs typeface="Candara"/>
              <a:sym typeface="Candara"/>
            </a:endParaRPr>
          </a:p>
          <a:p>
            <a:pPr marL="0" marR="0" lvl="0" indent="0" algn="l" rtl="0">
              <a:spcBef>
                <a:spcPts val="0"/>
              </a:spcBef>
              <a:spcAft>
                <a:spcPts val="0"/>
              </a:spcAft>
              <a:buNone/>
            </a:pPr>
            <a:r>
              <a:rPr lang="en-US" sz="2000">
                <a:solidFill>
                  <a:schemeClr val="dk1"/>
                </a:solidFill>
                <a:latin typeface="Candara"/>
                <a:ea typeface="Candara"/>
                <a:cs typeface="Candara"/>
                <a:sym typeface="Candara"/>
              </a:rPr>
              <a:t>WE CAN FURTHER PROCEED..........</a:t>
            </a:r>
            <a:endParaRPr sz="1800">
              <a:solidFill>
                <a:schemeClr val="dk1"/>
              </a:solidFill>
              <a:latin typeface="Candara"/>
              <a:ea typeface="Candara"/>
              <a:cs typeface="Candara"/>
              <a:sym typeface="Candar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29">
      <a:dk1>
        <a:srgbClr val="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renity 16x9">
  <a:themeElements>
    <a:clrScheme name="Serenity_16x9">
      <a:dk1>
        <a:srgbClr val="164B4F"/>
      </a:dk1>
      <a:lt1>
        <a:sysClr val="window" lastClr="FFFFFF"/>
      </a:lt1>
      <a:dk2>
        <a:srgbClr val="000000"/>
      </a:dk2>
      <a:lt2>
        <a:srgbClr val="C5E5EC"/>
      </a:lt2>
      <a:accent1>
        <a:srgbClr val="1B91A1"/>
      </a:accent1>
      <a:accent2>
        <a:srgbClr val="46AC6F"/>
      </a:accent2>
      <a:accent3>
        <a:srgbClr val="37AFD5"/>
      </a:accent3>
      <a:accent4>
        <a:srgbClr val="6786A9"/>
      </a:accent4>
      <a:accent5>
        <a:srgbClr val="90A693"/>
      </a:accent5>
      <a:accent6>
        <a:srgbClr val="389066"/>
      </a:accent6>
      <a:hlink>
        <a:srgbClr val="27A99A"/>
      </a:hlink>
      <a:folHlink>
        <a:srgbClr val="94AE9D"/>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a:defPPr>
      </a:lstStyle>
    </a:txDef>
  </a:objectDefaults>
  <a:extraClrSchemeLst/>
  <a:extLst>
    <a:ext uri="{05A4C25C-085E-4340-85A3-A5531E510DB2}">
      <thm15:themeFamily xmlns:thm15="http://schemas.microsoft.com/office/thememl/2012/main" name="TF02801109.potx" id="{B47C65E8-9F73-4C4F-A3C2-84725F71438E}" vid="{CFC30A9F-F7E5-41F4-B6B7-D2E5B79E3BFB}"/>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848</Words>
  <Application>Microsoft Office PowerPoint</Application>
  <PresentationFormat>Widescreen</PresentationFormat>
  <Paragraphs>126</Paragraphs>
  <Slides>42</Slides>
  <Notes>21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42</vt:i4>
      </vt:variant>
    </vt:vector>
  </HeadingPairs>
  <TitlesOfParts>
    <vt:vector size="52" baseType="lpstr">
      <vt:lpstr>-apple-system</vt:lpstr>
      <vt:lpstr>Arial</vt:lpstr>
      <vt:lpstr>Calibri</vt:lpstr>
      <vt:lpstr>Candara</vt:lpstr>
      <vt:lpstr>Corbel</vt:lpstr>
      <vt:lpstr>Euphemia</vt:lpstr>
      <vt:lpstr>Times New Roman</vt:lpstr>
      <vt:lpstr>Wingdings</vt:lpstr>
      <vt:lpstr>Office Theme</vt:lpstr>
      <vt:lpstr>Serenity 16x9</vt:lpstr>
      <vt:lpstr>Topic: Linear Regression</vt:lpstr>
      <vt:lpstr>To   Predict :                                                                                 </vt:lpstr>
      <vt:lpstr>Purpose :</vt:lpstr>
      <vt:lpstr>COMBINED CYCLE POWER PLANT</vt:lpstr>
      <vt:lpstr>Exploratory Data Analysis (EDA) :</vt:lpstr>
      <vt:lpstr>PowerPoint Presentation</vt:lpstr>
      <vt:lpstr>PowerPoint Presentation</vt:lpstr>
      <vt:lpstr>PowerPoint Presentation</vt:lpstr>
      <vt:lpstr>HOW TO CHECK THE  NULL VALUES:</vt:lpstr>
      <vt:lpstr>PowerPoint Presentation</vt:lpstr>
      <vt:lpstr>PowerPoint Presentation</vt:lpstr>
      <vt:lpstr>PowerPoint Presentation</vt:lpstr>
      <vt:lpstr>VISUALIZING BOX PLOTS OF CCPP :</vt:lpstr>
      <vt:lpstr>BOXPLOTS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BUILDING :</vt:lpstr>
      <vt:lpstr>Model Building Approaches </vt:lpstr>
      <vt:lpstr>1.Random Forest</vt:lpstr>
      <vt:lpstr>PowerPoint Presentation</vt:lpstr>
      <vt:lpstr>2. Linear Regressor</vt:lpstr>
      <vt:lpstr>PowerPoint Presentation</vt:lpstr>
      <vt:lpstr>PowerPoint Presentation</vt:lpstr>
      <vt:lpstr>PowerPoint Presentation</vt:lpstr>
      <vt:lpstr>4. Gradient Boosting Regressor</vt:lpstr>
      <vt:lpstr>PowerPoint Presentation</vt:lpstr>
      <vt:lpstr>5. LightGBM Regressor</vt:lpstr>
      <vt:lpstr>PowerPoint Presentation</vt:lpstr>
      <vt:lpstr>6. K-Nearest Neighbour Regressor</vt:lpstr>
      <vt:lpstr>PowerPoint Presentation</vt:lpstr>
      <vt:lpstr>7. Decision Tree Regressor</vt:lpstr>
      <vt:lpstr>PowerPoint Presentation</vt:lpstr>
      <vt:lpstr>Comparison of all R2-Scores</vt:lpstr>
      <vt:lpstr>DEPLOYMENT</vt:lpstr>
      <vt:lpstr>PowerPoint Presentation</vt:lpstr>
      <vt:lpstr>THANKYOU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 Linear Regression</dc:title>
  <dc:creator>salman syed</dc:creator>
  <cp:lastModifiedBy>Kavya sree Senugala</cp:lastModifiedBy>
  <cp:revision>2</cp:revision>
  <dcterms:modified xsi:type="dcterms:W3CDTF">2024-01-05T12:45:56Z</dcterms:modified>
</cp:coreProperties>
</file>